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58" r:id="rId4"/>
    <p:sldId id="282" r:id="rId5"/>
    <p:sldId id="284" r:id="rId6"/>
    <p:sldId id="283" r:id="rId7"/>
    <p:sldId id="290" r:id="rId8"/>
    <p:sldId id="286" r:id="rId9"/>
    <p:sldId id="288" r:id="rId10"/>
    <p:sldId id="291" r:id="rId11"/>
    <p:sldId id="292" r:id="rId12"/>
    <p:sldId id="293" r:id="rId13"/>
    <p:sldId id="295" r:id="rId14"/>
    <p:sldId id="294" r:id="rId15"/>
    <p:sldId id="297" r:id="rId16"/>
    <p:sldId id="296" r:id="rId17"/>
    <p:sldId id="300" r:id="rId18"/>
    <p:sldId id="302" r:id="rId19"/>
    <p:sldId id="303" r:id="rId20"/>
    <p:sldId id="304" r:id="rId21"/>
    <p:sldId id="310" r:id="rId22"/>
    <p:sldId id="299" r:id="rId23"/>
    <p:sldId id="311" r:id="rId24"/>
    <p:sldId id="312" r:id="rId25"/>
    <p:sldId id="314" r:id="rId26"/>
    <p:sldId id="313" r:id="rId27"/>
    <p:sldId id="315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rimson Pro" pitchFamily="2" charset="0"/>
      <p:regular r:id="rId37"/>
      <p:bold r:id="rId38"/>
    </p:embeddedFont>
    <p:embeddedFont>
      <p:font typeface="Crimson Pro Medium" pitchFamily="2" charset="0"/>
      <p:regular r:id="rId39"/>
    </p:embeddedFont>
    <p:embeddedFont>
      <p:font typeface="Mont Heavy DEMO" panose="00000A00000000000000" pitchFamily="50" charset="0"/>
      <p:bold r:id="rId40"/>
    </p:embeddedFont>
    <p:embeddedFont>
      <p:font typeface="Montserrat" pitchFamily="2" charset="0"/>
      <p:regular r:id="rId41"/>
      <p:bold r:id="rId42"/>
      <p:italic r:id="rId43"/>
      <p:boldItalic r:id="rId44"/>
    </p:embeddedFont>
    <p:embeddedFont>
      <p:font typeface="Montserrat Black" pitchFamily="2" charset="0"/>
      <p:bold r:id="rId45"/>
      <p:boldItalic r:id="rId46"/>
    </p:embeddedFont>
    <p:embeddedFont>
      <p:font typeface="Montserrat Bold" pitchFamily="2" charset="0"/>
      <p:bold r:id="rId47"/>
    </p:embeddedFont>
    <p:embeddedFont>
      <p:font typeface="Montserrat ExtraBold" pitchFamily="2" charset="0"/>
      <p:bold r:id="rId48"/>
      <p:boldItalic r:id="rId49"/>
    </p:embeddedFont>
    <p:embeddedFont>
      <p:font typeface="Montserrat Medium" pitchFamily="2" charset="0"/>
      <p:regular r:id="rId50"/>
      <p:italic r:id="rId51"/>
    </p:embeddedFont>
    <p:embeddedFont>
      <p:font typeface="Montserrat SemiBold" pitchFamily="2" charset="0"/>
      <p:bold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DE3CDFE-C892-42A8-B452-29745133D186}">
          <p14:sldIdLst>
            <p14:sldId id="256"/>
            <p14:sldId id="281"/>
            <p14:sldId id="258"/>
          </p14:sldIdLst>
        </p14:section>
        <p14:section name="Presentazione" id="{1E9ADFFB-DDDC-4004-AC46-91DC4215B3F6}">
          <p14:sldIdLst>
            <p14:sldId id="282"/>
            <p14:sldId id="284"/>
            <p14:sldId id="283"/>
          </p14:sldIdLst>
        </p14:section>
        <p14:section name="Governance" id="{A7DF4B61-25B7-4DD1-93DA-92FA5E331DEA}">
          <p14:sldIdLst>
            <p14:sldId id="290"/>
            <p14:sldId id="286"/>
            <p14:sldId id="288"/>
            <p14:sldId id="291"/>
            <p14:sldId id="292"/>
            <p14:sldId id="293"/>
          </p14:sldIdLst>
        </p14:section>
        <p14:section name="Analisi bilancio" id="{9E782326-E3BA-4E07-ACF6-C937FE6DEB0D}">
          <p14:sldIdLst>
            <p14:sldId id="295"/>
            <p14:sldId id="294"/>
            <p14:sldId id="297"/>
            <p14:sldId id="296"/>
          </p14:sldIdLst>
        </p14:section>
        <p14:section name="BMC" id="{25C9F2F9-98A6-4950-B80C-95B0323776FB}">
          <p14:sldIdLst>
            <p14:sldId id="300"/>
            <p14:sldId id="302"/>
            <p14:sldId id="303"/>
            <p14:sldId id="304"/>
            <p14:sldId id="310"/>
          </p14:sldIdLst>
        </p14:section>
        <p14:section name="Costi e Ricavi" id="{D2167A61-1DEC-4549-80F0-09E3BF741FCD}">
          <p14:sldIdLst>
            <p14:sldId id="299"/>
            <p14:sldId id="311"/>
            <p14:sldId id="312"/>
            <p14:sldId id="314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pos="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88500"/>
    <a:srgbClr val="FFE9A3"/>
    <a:srgbClr val="FFD961"/>
    <a:srgbClr val="FFFFFF"/>
    <a:srgbClr val="B5E9FF"/>
    <a:srgbClr val="47C8FF"/>
    <a:srgbClr val="007FE0"/>
    <a:srgbClr val="005FAA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014DF-4308-4A56-A1E0-80106C4D1D04}" v="1" dt="2022-07-29T09:02:49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4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427" y="53"/>
      </p:cViewPr>
      <p:guideLst>
        <p:guide orient="horz" pos="2160"/>
        <p:guide pos="3840"/>
        <p:guide orient="horz" pos="504"/>
        <p:guide pos="2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Paroli" userId="S::d.paroli@studenti.unipi.it::47329b48-cc9b-4ac2-b26a-abe312a39442" providerId="AD" clId="Web-{D38412B3-4971-9E32-2659-18E0A625F0E3}"/>
    <pc:docChg chg="modSld">
      <pc:chgData name="Dario Paroli" userId="S::d.paroli@studenti.unipi.it::47329b48-cc9b-4ac2-b26a-abe312a39442" providerId="AD" clId="Web-{D38412B3-4971-9E32-2659-18E0A625F0E3}" dt="2022-07-13T09:13:20.992" v="4" actId="20577"/>
      <pc:docMkLst>
        <pc:docMk/>
      </pc:docMkLst>
      <pc:sldChg chg="addSp delSp modSp delAnim">
        <pc:chgData name="Dario Paroli" userId="S::d.paroli@studenti.unipi.it::47329b48-cc9b-4ac2-b26a-abe312a39442" providerId="AD" clId="Web-{D38412B3-4971-9E32-2659-18E0A625F0E3}" dt="2022-07-13T08:54:34.155" v="0"/>
        <pc:sldMkLst>
          <pc:docMk/>
          <pc:sldMk cId="2583961557" sldId="281"/>
        </pc:sldMkLst>
        <pc:spChg chg="del">
          <ac:chgData name="Dario Paroli" userId="S::d.paroli@studenti.unipi.it::47329b48-cc9b-4ac2-b26a-abe312a39442" providerId="AD" clId="Web-{D38412B3-4971-9E32-2659-18E0A625F0E3}" dt="2022-07-13T08:54:34.155" v="0"/>
          <ac:spMkLst>
            <pc:docMk/>
            <pc:sldMk cId="2583961557" sldId="281"/>
            <ac:spMk id="12" creationId="{223E4EF3-3FEB-67D0-FCF9-C4FD369D40B9}"/>
          </ac:spMkLst>
        </pc:spChg>
        <pc:picChg chg="add mod ord modCrop">
          <ac:chgData name="Dario Paroli" userId="S::d.paroli@studenti.unipi.it::47329b48-cc9b-4ac2-b26a-abe312a39442" providerId="AD" clId="Web-{D38412B3-4971-9E32-2659-18E0A625F0E3}" dt="2022-07-13T08:54:34.155" v="0"/>
          <ac:picMkLst>
            <pc:docMk/>
            <pc:sldMk cId="2583961557" sldId="281"/>
            <ac:picMk id="8" creationId="{EF7E4F9F-F919-A553-E828-A8CCF743308F}"/>
          </ac:picMkLst>
        </pc:picChg>
      </pc:sldChg>
      <pc:sldChg chg="modSp">
        <pc:chgData name="Dario Paroli" userId="S::d.paroli@studenti.unipi.it::47329b48-cc9b-4ac2-b26a-abe312a39442" providerId="AD" clId="Web-{D38412B3-4971-9E32-2659-18E0A625F0E3}" dt="2022-07-13T09:13:20.992" v="4" actId="20577"/>
        <pc:sldMkLst>
          <pc:docMk/>
          <pc:sldMk cId="809144470" sldId="294"/>
        </pc:sldMkLst>
        <pc:spChg chg="mod">
          <ac:chgData name="Dario Paroli" userId="S::d.paroli@studenti.unipi.it::47329b48-cc9b-4ac2-b26a-abe312a39442" providerId="AD" clId="Web-{D38412B3-4971-9E32-2659-18E0A625F0E3}" dt="2022-07-13T09:13:20.992" v="4" actId="20577"/>
          <ac:spMkLst>
            <pc:docMk/>
            <pc:sldMk cId="809144470" sldId="294"/>
            <ac:spMk id="82" creationId="{2A6D2AED-16AE-930E-C26E-9AD884063460}"/>
          </ac:spMkLst>
        </pc:spChg>
      </pc:sldChg>
      <pc:sldChg chg="modSp">
        <pc:chgData name="Dario Paroli" userId="S::d.paroli@studenti.unipi.it::47329b48-cc9b-4ac2-b26a-abe312a39442" providerId="AD" clId="Web-{D38412B3-4971-9E32-2659-18E0A625F0E3}" dt="2022-07-13T09:13:15.524" v="1" actId="20577"/>
        <pc:sldMkLst>
          <pc:docMk/>
          <pc:sldMk cId="167235164" sldId="297"/>
        </pc:sldMkLst>
        <pc:spChg chg="mod">
          <ac:chgData name="Dario Paroli" userId="S::d.paroli@studenti.unipi.it::47329b48-cc9b-4ac2-b26a-abe312a39442" providerId="AD" clId="Web-{D38412B3-4971-9E32-2659-18E0A625F0E3}" dt="2022-07-13T09:13:15.524" v="1" actId="20577"/>
          <ac:spMkLst>
            <pc:docMk/>
            <pc:sldMk cId="167235164" sldId="297"/>
            <ac:spMk id="82" creationId="{2A6D2AED-16AE-930E-C26E-9AD884063460}"/>
          </ac:spMkLst>
        </pc:spChg>
      </pc:sldChg>
    </pc:docChg>
  </pc:docChgLst>
  <pc:docChgLst>
    <pc:chgData name="Gianmaria Saggini" userId="a496d660-6611-4af8-8f13-7135ed89e663" providerId="ADAL" clId="{B2B3212F-CD79-4558-AEA9-C2E51AD89067}"/>
    <pc:docChg chg="undo redo custSel addSld delSld modSld sldOrd modSection">
      <pc:chgData name="Gianmaria Saggini" userId="a496d660-6611-4af8-8f13-7135ed89e663" providerId="ADAL" clId="{B2B3212F-CD79-4558-AEA9-C2E51AD89067}" dt="2022-07-24T09:37:44.860" v="1397" actId="113"/>
      <pc:docMkLst>
        <pc:docMk/>
      </pc:docMkLst>
      <pc:sldChg chg="addSp delSp modSp mod modAnim">
        <pc:chgData name="Gianmaria Saggini" userId="a496d660-6611-4af8-8f13-7135ed89e663" providerId="ADAL" clId="{B2B3212F-CD79-4558-AEA9-C2E51AD89067}" dt="2022-07-24T09:37:44.860" v="1397" actId="113"/>
        <pc:sldMkLst>
          <pc:docMk/>
          <pc:sldMk cId="2583961557" sldId="281"/>
        </pc:sldMkLst>
        <pc:spChg chg="mod">
          <ac:chgData name="Gianmaria Saggini" userId="a496d660-6611-4af8-8f13-7135ed89e663" providerId="ADAL" clId="{B2B3212F-CD79-4558-AEA9-C2E51AD89067}" dt="2022-07-18T14:22:21.462" v="1327" actId="113"/>
          <ac:spMkLst>
            <pc:docMk/>
            <pc:sldMk cId="2583961557" sldId="281"/>
            <ac:spMk id="5" creationId="{974EFBF4-62E8-D3FE-0F1D-994480B6A0C1}"/>
          </ac:spMkLst>
        </pc:spChg>
        <pc:spChg chg="mod">
          <ac:chgData name="Gianmaria Saggini" userId="a496d660-6611-4af8-8f13-7135ed89e663" providerId="ADAL" clId="{B2B3212F-CD79-4558-AEA9-C2E51AD89067}" dt="2022-07-18T14:22:21.462" v="1327" actId="113"/>
          <ac:spMkLst>
            <pc:docMk/>
            <pc:sldMk cId="2583961557" sldId="281"/>
            <ac:spMk id="11" creationId="{271A14C7-DE91-D428-4CC7-706C093AEA34}"/>
          </ac:spMkLst>
        </pc:spChg>
        <pc:spChg chg="del mod">
          <ac:chgData name="Gianmaria Saggini" userId="a496d660-6611-4af8-8f13-7135ed89e663" providerId="ADAL" clId="{B2B3212F-CD79-4558-AEA9-C2E51AD89067}" dt="2022-07-14T16:51:41.956" v="1148"/>
          <ac:spMkLst>
            <pc:docMk/>
            <pc:sldMk cId="2583961557" sldId="281"/>
            <ac:spMk id="13" creationId="{D1FE7731-615A-8F0E-7656-A6A6122A6269}"/>
          </ac:spMkLst>
        </pc:spChg>
        <pc:spChg chg="mod">
          <ac:chgData name="Gianmaria Saggini" userId="a496d660-6611-4af8-8f13-7135ed89e663" providerId="ADAL" clId="{B2B3212F-CD79-4558-AEA9-C2E51AD89067}" dt="2022-07-14T16:52:01.930" v="1154" actId="1076"/>
          <ac:spMkLst>
            <pc:docMk/>
            <pc:sldMk cId="2583961557" sldId="281"/>
            <ac:spMk id="14" creationId="{220B0E96-3A25-9940-0EB4-0316641E84F7}"/>
          </ac:spMkLst>
        </pc:spChg>
        <pc:spChg chg="mod">
          <ac:chgData name="Gianmaria Saggini" userId="a496d660-6611-4af8-8f13-7135ed89e663" providerId="ADAL" clId="{B2B3212F-CD79-4558-AEA9-C2E51AD89067}" dt="2022-07-24T09:37:44.860" v="1397" actId="113"/>
          <ac:spMkLst>
            <pc:docMk/>
            <pc:sldMk cId="2583961557" sldId="281"/>
            <ac:spMk id="15" creationId="{693C5820-7129-4A8E-661A-7A6A9087A49E}"/>
          </ac:spMkLst>
        </pc:spChg>
        <pc:spChg chg="mod">
          <ac:chgData name="Gianmaria Saggini" userId="a496d660-6611-4af8-8f13-7135ed89e663" providerId="ADAL" clId="{B2B3212F-CD79-4558-AEA9-C2E51AD89067}" dt="2022-07-24T09:37:44.860" v="1397" actId="113"/>
          <ac:spMkLst>
            <pc:docMk/>
            <pc:sldMk cId="2583961557" sldId="281"/>
            <ac:spMk id="16" creationId="{E1C95FEB-CCCD-3983-46A7-6F6B74520249}"/>
          </ac:spMkLst>
        </pc:spChg>
        <pc:spChg chg="mod">
          <ac:chgData name="Gianmaria Saggini" userId="a496d660-6611-4af8-8f13-7135ed89e663" providerId="ADAL" clId="{B2B3212F-CD79-4558-AEA9-C2E51AD89067}" dt="2022-07-24T09:37:44.860" v="1397" actId="113"/>
          <ac:spMkLst>
            <pc:docMk/>
            <pc:sldMk cId="2583961557" sldId="281"/>
            <ac:spMk id="22" creationId="{E60483F2-F677-97B8-5734-4F999E23F990}"/>
          </ac:spMkLst>
        </pc:spChg>
        <pc:spChg chg="mod">
          <ac:chgData name="Gianmaria Saggini" userId="a496d660-6611-4af8-8f13-7135ed89e663" providerId="ADAL" clId="{B2B3212F-CD79-4558-AEA9-C2E51AD89067}" dt="2022-07-24T09:37:44.860" v="1397" actId="113"/>
          <ac:spMkLst>
            <pc:docMk/>
            <pc:sldMk cId="2583961557" sldId="281"/>
            <ac:spMk id="23" creationId="{552D3237-0C01-963C-B135-120C295A886B}"/>
          </ac:spMkLst>
        </pc:spChg>
        <pc:spChg chg="mod">
          <ac:chgData name="Gianmaria Saggini" userId="a496d660-6611-4af8-8f13-7135ed89e663" providerId="ADAL" clId="{B2B3212F-CD79-4558-AEA9-C2E51AD89067}" dt="2022-07-24T09:37:44.860" v="1397" actId="113"/>
          <ac:spMkLst>
            <pc:docMk/>
            <pc:sldMk cId="2583961557" sldId="281"/>
            <ac:spMk id="25" creationId="{1E2A8ECD-F6F6-AE39-A806-47F2D7EB577C}"/>
          </ac:spMkLst>
        </pc:spChg>
        <pc:picChg chg="mod ord modCrop">
          <ac:chgData name="Gianmaria Saggini" userId="a496d660-6611-4af8-8f13-7135ed89e663" providerId="ADAL" clId="{B2B3212F-CD79-4558-AEA9-C2E51AD89067}" dt="2022-07-13T16:38:35.898" v="355" actId="1076"/>
          <ac:picMkLst>
            <pc:docMk/>
            <pc:sldMk cId="2583961557" sldId="281"/>
            <ac:picMk id="8" creationId="{EF7E4F9F-F919-A553-E828-A8CCF743308F}"/>
          </ac:picMkLst>
        </pc:picChg>
        <pc:picChg chg="add mod modCrop">
          <ac:chgData name="Gianmaria Saggini" userId="a496d660-6611-4af8-8f13-7135ed89e663" providerId="ADAL" clId="{B2B3212F-CD79-4558-AEA9-C2E51AD89067}" dt="2022-07-14T16:52:18.078" v="1156" actId="18131"/>
          <ac:picMkLst>
            <pc:docMk/>
            <pc:sldMk cId="2583961557" sldId="281"/>
            <ac:picMk id="12" creationId="{6F774DCB-08C1-2A64-D684-507603313E87}"/>
          </ac:picMkLst>
        </pc:picChg>
      </pc:sldChg>
      <pc:sldChg chg="addSp modSp mod modAnim">
        <pc:chgData name="Gianmaria Saggini" userId="a496d660-6611-4af8-8f13-7135ed89e663" providerId="ADAL" clId="{B2B3212F-CD79-4558-AEA9-C2E51AD89067}" dt="2022-07-19T13:47:54.368" v="1391"/>
        <pc:sldMkLst>
          <pc:docMk/>
          <pc:sldMk cId="4089468766" sldId="283"/>
        </pc:sldMkLst>
        <pc:spChg chg="mod">
          <ac:chgData name="Gianmaria Saggini" userId="a496d660-6611-4af8-8f13-7135ed89e663" providerId="ADAL" clId="{B2B3212F-CD79-4558-AEA9-C2E51AD89067}" dt="2022-07-18T14:40:37.695" v="1350" actId="1076"/>
          <ac:spMkLst>
            <pc:docMk/>
            <pc:sldMk cId="4089468766" sldId="283"/>
            <ac:spMk id="60" creationId="{5EFFCC24-786C-FB70-49B7-5BE5AE5C2360}"/>
          </ac:spMkLst>
        </pc:spChg>
        <pc:spChg chg="add mod">
          <ac:chgData name="Gianmaria Saggini" userId="a496d660-6611-4af8-8f13-7135ed89e663" providerId="ADAL" clId="{B2B3212F-CD79-4558-AEA9-C2E51AD89067}" dt="2022-07-18T14:40:53.734" v="1375" actId="20577"/>
          <ac:spMkLst>
            <pc:docMk/>
            <pc:sldMk cId="4089468766" sldId="283"/>
            <ac:spMk id="101" creationId="{47EE5780-B400-5F7A-477A-73D5032FB00E}"/>
          </ac:spMkLst>
        </pc:spChg>
      </pc:sldChg>
      <pc:sldChg chg="modTransition">
        <pc:chgData name="Gianmaria Saggini" userId="a496d660-6611-4af8-8f13-7135ed89e663" providerId="ADAL" clId="{B2B3212F-CD79-4558-AEA9-C2E51AD89067}" dt="2022-07-18T14:47:44.038" v="1378"/>
        <pc:sldMkLst>
          <pc:docMk/>
          <pc:sldMk cId="518723178" sldId="286"/>
        </pc:sldMkLst>
      </pc:sldChg>
      <pc:sldChg chg="modTransition">
        <pc:chgData name="Gianmaria Saggini" userId="a496d660-6611-4af8-8f13-7135ed89e663" providerId="ADAL" clId="{B2B3212F-CD79-4558-AEA9-C2E51AD89067}" dt="2022-07-18T14:47:38.727" v="1377"/>
        <pc:sldMkLst>
          <pc:docMk/>
          <pc:sldMk cId="4210993501" sldId="288"/>
        </pc:sldMkLst>
      </pc:sldChg>
      <pc:sldChg chg="modTransition">
        <pc:chgData name="Gianmaria Saggini" userId="a496d660-6611-4af8-8f13-7135ed89e663" providerId="ADAL" clId="{B2B3212F-CD79-4558-AEA9-C2E51AD89067}" dt="2022-07-18T14:47:35.942" v="1376"/>
        <pc:sldMkLst>
          <pc:docMk/>
          <pc:sldMk cId="1007181886" sldId="291"/>
        </pc:sldMkLst>
      </pc:sldChg>
      <pc:sldChg chg="modSp modTransition modAnim">
        <pc:chgData name="Gianmaria Saggini" userId="a496d660-6611-4af8-8f13-7135ed89e663" providerId="ADAL" clId="{B2B3212F-CD79-4558-AEA9-C2E51AD89067}" dt="2022-07-18T14:28:10.345" v="1347" actId="20577"/>
        <pc:sldMkLst>
          <pc:docMk/>
          <pc:sldMk cId="809144470" sldId="294"/>
        </pc:sldMkLst>
        <pc:spChg chg="mod">
          <ac:chgData name="Gianmaria Saggini" userId="a496d660-6611-4af8-8f13-7135ed89e663" providerId="ADAL" clId="{B2B3212F-CD79-4558-AEA9-C2E51AD89067}" dt="2022-07-18T14:28:10.345" v="1347" actId="20577"/>
          <ac:spMkLst>
            <pc:docMk/>
            <pc:sldMk cId="809144470" sldId="294"/>
            <ac:spMk id="82" creationId="{2A6D2AED-16AE-930E-C26E-9AD884063460}"/>
          </ac:spMkLst>
        </pc:spChg>
      </pc:sldChg>
      <pc:sldChg chg="modAnim">
        <pc:chgData name="Gianmaria Saggini" userId="a496d660-6611-4af8-8f13-7135ed89e663" providerId="ADAL" clId="{B2B3212F-CD79-4558-AEA9-C2E51AD89067}" dt="2022-07-18T11:44:36.232" v="1306"/>
        <pc:sldMkLst>
          <pc:docMk/>
          <pc:sldMk cId="553800110" sldId="295"/>
        </pc:sldMkLst>
      </pc:sldChg>
      <pc:sldChg chg="modSp modTransition">
        <pc:chgData name="Gianmaria Saggini" userId="a496d660-6611-4af8-8f13-7135ed89e663" providerId="ADAL" clId="{B2B3212F-CD79-4558-AEA9-C2E51AD89067}" dt="2022-07-18T14:59:35.525" v="1379"/>
        <pc:sldMkLst>
          <pc:docMk/>
          <pc:sldMk cId="125548721" sldId="296"/>
        </pc:sldMkLst>
        <pc:spChg chg="mod">
          <ac:chgData name="Gianmaria Saggini" userId="a496d660-6611-4af8-8f13-7135ed89e663" providerId="ADAL" clId="{B2B3212F-CD79-4558-AEA9-C2E51AD89067}" dt="2022-07-14T07:45:40.424" v="1141" actId="20577"/>
          <ac:spMkLst>
            <pc:docMk/>
            <pc:sldMk cId="125548721" sldId="296"/>
            <ac:spMk id="54" creationId="{24F2D138-BF15-9601-E0A6-4F9C2FAB8DCB}"/>
          </ac:spMkLst>
        </pc:spChg>
        <pc:spChg chg="mod">
          <ac:chgData name="Gianmaria Saggini" userId="a496d660-6611-4af8-8f13-7135ed89e663" providerId="ADAL" clId="{B2B3212F-CD79-4558-AEA9-C2E51AD89067}" dt="2022-07-14T07:45:42.218" v="1143" actId="20577"/>
          <ac:spMkLst>
            <pc:docMk/>
            <pc:sldMk cId="125548721" sldId="296"/>
            <ac:spMk id="55" creationId="{FD73609B-8F04-B41F-EFFB-5BC237034D70}"/>
          </ac:spMkLst>
        </pc:spChg>
        <pc:spChg chg="mod">
          <ac:chgData name="Gianmaria Saggini" userId="a496d660-6611-4af8-8f13-7135ed89e663" providerId="ADAL" clId="{B2B3212F-CD79-4558-AEA9-C2E51AD89067}" dt="2022-07-14T07:45:44.230" v="1145" actId="20577"/>
          <ac:spMkLst>
            <pc:docMk/>
            <pc:sldMk cId="125548721" sldId="296"/>
            <ac:spMk id="56" creationId="{7CDE7331-78CA-FBAA-3F82-34DF69962DEB}"/>
          </ac:spMkLst>
        </pc:spChg>
        <pc:spChg chg="mod">
          <ac:chgData name="Gianmaria Saggini" userId="a496d660-6611-4af8-8f13-7135ed89e663" providerId="ADAL" clId="{B2B3212F-CD79-4558-AEA9-C2E51AD89067}" dt="2022-07-14T07:45:46.289" v="1147" actId="20577"/>
          <ac:spMkLst>
            <pc:docMk/>
            <pc:sldMk cId="125548721" sldId="296"/>
            <ac:spMk id="57" creationId="{E811C156-AAFB-FA8F-3E0E-C4422280998A}"/>
          </ac:spMkLst>
        </pc:spChg>
      </pc:sldChg>
      <pc:sldChg chg="modSp mod">
        <pc:chgData name="Gianmaria Saggini" userId="a496d660-6611-4af8-8f13-7135ed89e663" providerId="ADAL" clId="{B2B3212F-CD79-4558-AEA9-C2E51AD89067}" dt="2022-07-18T14:28:02.079" v="1336" actId="20577"/>
        <pc:sldMkLst>
          <pc:docMk/>
          <pc:sldMk cId="167235164" sldId="297"/>
        </pc:sldMkLst>
        <pc:spChg chg="mod">
          <ac:chgData name="Gianmaria Saggini" userId="a496d660-6611-4af8-8f13-7135ed89e663" providerId="ADAL" clId="{B2B3212F-CD79-4558-AEA9-C2E51AD89067}" dt="2022-07-18T14:28:02.079" v="1336" actId="20577"/>
          <ac:spMkLst>
            <pc:docMk/>
            <pc:sldMk cId="167235164" sldId="297"/>
            <ac:spMk id="82" creationId="{2A6D2AED-16AE-930E-C26E-9AD884063460}"/>
          </ac:spMkLst>
        </pc:spChg>
        <pc:spChg chg="mod">
          <ac:chgData name="Gianmaria Saggini" userId="a496d660-6611-4af8-8f13-7135ed89e663" providerId="ADAL" clId="{B2B3212F-CD79-4558-AEA9-C2E51AD89067}" dt="2022-07-18T14:15:26.780" v="1326" actId="1076"/>
          <ac:spMkLst>
            <pc:docMk/>
            <pc:sldMk cId="167235164" sldId="297"/>
            <ac:spMk id="110" creationId="{76F9BC46-9446-887B-BCE4-E4B88FF086C8}"/>
          </ac:spMkLst>
        </pc:spChg>
        <pc:spChg chg="mod">
          <ac:chgData name="Gianmaria Saggini" userId="a496d660-6611-4af8-8f13-7135ed89e663" providerId="ADAL" clId="{B2B3212F-CD79-4558-AEA9-C2E51AD89067}" dt="2022-07-18T14:15:22.452" v="1325" actId="20577"/>
          <ac:spMkLst>
            <pc:docMk/>
            <pc:sldMk cId="167235164" sldId="297"/>
            <ac:spMk id="113" creationId="{F10E5537-57DB-0C58-F180-3E9B1B6BBB07}"/>
          </ac:spMkLst>
        </pc:spChg>
      </pc:sldChg>
      <pc:sldChg chg="addSp delSp modSp del mod modClrScheme modShow chgLayout">
        <pc:chgData name="Gianmaria Saggini" userId="a496d660-6611-4af8-8f13-7135ed89e663" providerId="ADAL" clId="{B2B3212F-CD79-4558-AEA9-C2E51AD89067}" dt="2022-07-12T10:28:30.497" v="297" actId="47"/>
        <pc:sldMkLst>
          <pc:docMk/>
          <pc:sldMk cId="1675292309" sldId="298"/>
        </pc:sldMkLst>
        <pc:spChg chg="add del mod ord">
          <ac:chgData name="Gianmaria Saggini" userId="a496d660-6611-4af8-8f13-7135ed89e663" providerId="ADAL" clId="{B2B3212F-CD79-4558-AEA9-C2E51AD89067}" dt="2022-07-12T10:10:31.083" v="60" actId="20577"/>
          <ac:spMkLst>
            <pc:docMk/>
            <pc:sldMk cId="1675292309" sldId="298"/>
            <ac:spMk id="2" creationId="{F6D990DB-607D-50CB-09EB-F649EDDD2D65}"/>
          </ac:spMkLst>
        </pc:spChg>
      </pc:sldChg>
      <pc:sldChg chg="modTransition modAnim">
        <pc:chgData name="Gianmaria Saggini" userId="a496d660-6611-4af8-8f13-7135ed89e663" providerId="ADAL" clId="{B2B3212F-CD79-4558-AEA9-C2E51AD89067}" dt="2022-07-18T11:44:11.650" v="1304"/>
        <pc:sldMkLst>
          <pc:docMk/>
          <pc:sldMk cId="3557107206" sldId="299"/>
        </pc:sldMkLst>
      </pc:sldChg>
      <pc:sldChg chg="modSp mod">
        <pc:chgData name="Gianmaria Saggini" userId="a496d660-6611-4af8-8f13-7135ed89e663" providerId="ADAL" clId="{B2B3212F-CD79-4558-AEA9-C2E51AD89067}" dt="2022-07-12T10:09:35.128" v="53" actId="20577"/>
        <pc:sldMkLst>
          <pc:docMk/>
          <pc:sldMk cId="153810716" sldId="300"/>
        </pc:sldMkLst>
        <pc:spChg chg="mod">
          <ac:chgData name="Gianmaria Saggini" userId="a496d660-6611-4af8-8f13-7135ed89e663" providerId="ADAL" clId="{B2B3212F-CD79-4558-AEA9-C2E51AD89067}" dt="2022-07-12T10:09:35.128" v="53" actId="20577"/>
          <ac:spMkLst>
            <pc:docMk/>
            <pc:sldMk cId="153810716" sldId="300"/>
            <ac:spMk id="2" creationId="{177187C3-DB5C-406A-9990-2C1C02B41DF0}"/>
          </ac:spMkLst>
        </pc:spChg>
      </pc:sldChg>
      <pc:sldChg chg="modSp mod modAnim">
        <pc:chgData name="Gianmaria Saggini" userId="a496d660-6611-4af8-8f13-7135ed89e663" providerId="ADAL" clId="{B2B3212F-CD79-4558-AEA9-C2E51AD89067}" dt="2022-07-18T15:04:15.448" v="1383"/>
        <pc:sldMkLst>
          <pc:docMk/>
          <pc:sldMk cId="1440954838" sldId="302"/>
        </pc:sldMkLst>
        <pc:spChg chg="mod">
          <ac:chgData name="Gianmaria Saggini" userId="a496d660-6611-4af8-8f13-7135ed89e663" providerId="ADAL" clId="{B2B3212F-CD79-4558-AEA9-C2E51AD89067}" dt="2022-07-12T10:09:39.721" v="58" actId="20577"/>
          <ac:spMkLst>
            <pc:docMk/>
            <pc:sldMk cId="1440954838" sldId="302"/>
            <ac:spMk id="2" creationId="{177187C3-DB5C-406A-9990-2C1C02B41DF0}"/>
          </ac:spMkLst>
        </pc:spChg>
      </pc:sldChg>
      <pc:sldChg chg="modSp mod">
        <pc:chgData name="Gianmaria Saggini" userId="a496d660-6611-4af8-8f13-7135ed89e663" providerId="ADAL" clId="{B2B3212F-CD79-4558-AEA9-C2E51AD89067}" dt="2022-07-18T15:12:41.470" v="1388" actId="1076"/>
        <pc:sldMkLst>
          <pc:docMk/>
          <pc:sldMk cId="2572346332" sldId="304"/>
        </pc:sldMkLst>
        <pc:spChg chg="mod">
          <ac:chgData name="Gianmaria Saggini" userId="a496d660-6611-4af8-8f13-7135ed89e663" providerId="ADAL" clId="{B2B3212F-CD79-4558-AEA9-C2E51AD89067}" dt="2022-07-18T15:12:41.470" v="1388" actId="1076"/>
          <ac:spMkLst>
            <pc:docMk/>
            <pc:sldMk cId="2572346332" sldId="304"/>
            <ac:spMk id="84" creationId="{F302A4DD-28A9-8ADF-A71B-355B1378F793}"/>
          </ac:spMkLst>
        </pc:spChg>
      </pc:sldChg>
      <pc:sldChg chg="addSp delSp modSp mod modTransition modAnim">
        <pc:chgData name="Gianmaria Saggini" userId="a496d660-6611-4af8-8f13-7135ed89e663" providerId="ADAL" clId="{B2B3212F-CD79-4558-AEA9-C2E51AD89067}" dt="2022-07-19T13:58:03.499" v="1392"/>
        <pc:sldMkLst>
          <pc:docMk/>
          <pc:sldMk cId="3280676222" sldId="311"/>
        </pc:sldMkLst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70" creationId="{186345FC-23C3-739D-460C-156055B5BA2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71" creationId="{5909C02D-BB81-2004-3F23-E967FDF60949}"/>
          </ac:spMkLst>
        </pc:spChg>
        <pc:spChg chg="mod">
          <ac:chgData name="Gianmaria Saggini" userId="a496d660-6611-4af8-8f13-7135ed89e663" providerId="ADAL" clId="{B2B3212F-CD79-4558-AEA9-C2E51AD89067}" dt="2022-07-12T10:05:13.373" v="17" actId="1076"/>
          <ac:spMkLst>
            <pc:docMk/>
            <pc:sldMk cId="3280676222" sldId="311"/>
            <ac:spMk id="87" creationId="{18898490-4F68-837D-0BBC-055A2E0C1EEC}"/>
          </ac:spMkLst>
        </pc:spChg>
        <pc:spChg chg="mod">
          <ac:chgData name="Gianmaria Saggini" userId="a496d660-6611-4af8-8f13-7135ed89e663" providerId="ADAL" clId="{B2B3212F-CD79-4558-AEA9-C2E51AD89067}" dt="2022-07-12T10:05:20.388" v="18" actId="1076"/>
          <ac:spMkLst>
            <pc:docMk/>
            <pc:sldMk cId="3280676222" sldId="311"/>
            <ac:spMk id="88" creationId="{776C81D5-5787-91A2-6248-0DC3BEE45038}"/>
          </ac:spMkLst>
        </pc:spChg>
        <pc:spChg chg="mod">
          <ac:chgData name="Gianmaria Saggini" userId="a496d660-6611-4af8-8f13-7135ed89e663" providerId="ADAL" clId="{B2B3212F-CD79-4558-AEA9-C2E51AD89067}" dt="2022-07-12T10:05:20.388" v="18" actId="1076"/>
          <ac:spMkLst>
            <pc:docMk/>
            <pc:sldMk cId="3280676222" sldId="311"/>
            <ac:spMk id="89" creationId="{51BBA44D-9377-7AB1-83B1-6913BAB505FD}"/>
          </ac:spMkLst>
        </pc:spChg>
        <pc:spChg chg="mod">
          <ac:chgData name="Gianmaria Saggini" userId="a496d660-6611-4af8-8f13-7135ed89e663" providerId="ADAL" clId="{B2B3212F-CD79-4558-AEA9-C2E51AD89067}" dt="2022-07-13T16:43:26.061" v="358" actId="1076"/>
          <ac:spMkLst>
            <pc:docMk/>
            <pc:sldMk cId="3280676222" sldId="311"/>
            <ac:spMk id="90" creationId="{4F8A1736-E5AD-82B9-A6D1-385A45E756C7}"/>
          </ac:spMkLst>
        </pc:spChg>
        <pc:spChg chg="mod">
          <ac:chgData name="Gianmaria Saggini" userId="a496d660-6611-4af8-8f13-7135ed89e663" providerId="ADAL" clId="{B2B3212F-CD79-4558-AEA9-C2E51AD89067}" dt="2022-07-12T10:05:20.388" v="18" actId="1076"/>
          <ac:spMkLst>
            <pc:docMk/>
            <pc:sldMk cId="3280676222" sldId="311"/>
            <ac:spMk id="91" creationId="{87013949-297B-E235-22A6-ECC3973EDC3F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2" creationId="{5182C855-D787-F89E-B667-85BA0981D8B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3" creationId="{4C3955E0-008C-DB03-5BCC-05DAA6E8301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4" creationId="{747806AD-1935-414C-D881-C360745B21C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5" creationId="{E9B20773-3504-1E8F-87F1-B87E81F69C9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6" creationId="{80F3E29A-9D89-08AB-0CDD-33C6C0B9B83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97" creationId="{06DABBC9-C407-31A3-91DB-520EAF10B753}"/>
          </ac:spMkLst>
        </pc:spChg>
        <pc:spChg chg="mod">
          <ac:chgData name="Gianmaria Saggini" userId="a496d660-6611-4af8-8f13-7135ed89e663" providerId="ADAL" clId="{B2B3212F-CD79-4558-AEA9-C2E51AD89067}" dt="2022-07-12T10:04:10.020" v="11" actId="207"/>
          <ac:spMkLst>
            <pc:docMk/>
            <pc:sldMk cId="3280676222" sldId="311"/>
            <ac:spMk id="99" creationId="{DD587FA0-D1D0-9887-695C-1469330F5A8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1" creationId="{28E0B0C8-5E0A-C494-F22A-EE6AE0314BA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2" creationId="{F685D836-BA2C-6844-32DE-26C2C4D468C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3" creationId="{B4992AB5-7827-E8C4-E6CB-8950312A250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4" creationId="{BD26FD36-5EB8-D021-48B8-9A6EC71338F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5" creationId="{8903AEC4-0F2C-6017-DAAB-8C29C615BE1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6" creationId="{EA8471AF-2905-B7DF-C862-408BBD91E86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7" creationId="{D72324B6-2CCA-2BAA-E90B-1B04ABCCB42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8" creationId="{877BE5EE-F76E-05AD-227A-3F3F151EB19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09" creationId="{3599C5B7-4AB1-9147-5B0E-37FC6764829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0" creationId="{7FDCADFA-8B7D-8B49-9D39-A89F2445BEA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1" creationId="{76D0159F-8C93-8C31-6630-BC4D3406EAD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2" creationId="{B5E3FF93-6327-60F5-7159-9146F69A775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3" creationId="{5EC3B33C-3CD7-5DC8-68C4-56F07D0380F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4" creationId="{9E8526B8-9935-EA45-1831-DC4325F9B81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5" creationId="{FDFCE661-C228-DE9C-8E79-34AADC9F974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6" creationId="{8A3A8BE9-564F-DD28-D99B-8CE0A7043F7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7" creationId="{B1724CE1-84B3-D2F4-7343-B1EC554B360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8" creationId="{35A30AA1-F36D-EB66-DD02-FCE49E11A74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19" creationId="{FB966843-B6A3-CD79-1C85-D42FF17C95A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0" creationId="{8F58E3FB-057E-BA33-8B0E-875EAD9F3E2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1" creationId="{C64EDE5B-0505-EB4D-0FC7-1614E60DA5F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2" creationId="{EE365BDB-5E57-C0EA-FA51-58C489C89EB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3" creationId="{FF1FFFA3-C37A-D5C0-125B-00926A8D94B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4" creationId="{560FC8C0-9175-7914-20F2-D99F3975915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5" creationId="{0F762458-DD03-E49C-BB11-0772FEE5670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6" creationId="{AFABEE71-20B2-A7D0-1C2A-93AFA4F72CB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7" creationId="{33485591-D0AE-B94E-05B1-41AAEF277D6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8" creationId="{394CAC2C-1EC4-F5CD-FD89-297DDC20A79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29" creationId="{DF797F4B-7D5D-B83B-3E2E-D3AAB703AE0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0" creationId="{4592E46A-2BB3-6C37-3ADC-D3D115B2D79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1" creationId="{121DA4F0-28E5-4041-4D47-AEA01C2E79F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2" creationId="{A5BF9307-D454-6DB2-E1A1-A844B601E72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3" creationId="{E9EDAE6A-D3C7-5F24-9412-06C4CCA24EB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4" creationId="{BF256A14-1036-C2EF-49AE-CA39B04B052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5" creationId="{5C116C6B-6A62-FA41-509E-2536D664952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6" creationId="{E8D02F52-4DF9-3751-55B5-9B79A0A6997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7" creationId="{25A58552-2D33-D588-EC95-058E1E6AEE1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8" creationId="{4361306C-4239-C6B1-A7BA-863B7C5215E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39" creationId="{529EE129-97B3-5D9B-D044-DF666EE8146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0" creationId="{EFC6F06F-BE72-C2E6-19B5-BD534B33848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1" creationId="{FA898DCF-8282-EFDC-D68F-52BBAD80EDD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2" creationId="{2DB9004C-7DF4-AEF5-8297-EA063B0B01C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3" creationId="{150EF50F-4CAE-6880-B91A-D1B054DAD68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4" creationId="{9590ED50-A68E-8BEC-6AE4-B7693857DCD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5" creationId="{DDBDF1D7-ADB0-E5BD-4127-DF735D84AE5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6" creationId="{8ED4879D-0DE1-4F10-7EE5-C19AFCA8D7F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7" creationId="{514B659B-1190-BF92-C3DB-DAE10756A34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8" creationId="{72244054-3FD1-81E4-50A4-F5D76F1A6F7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49" creationId="{CDB1C34B-591D-104A-FB27-0405F30ECC5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0" creationId="{56BA4A09-A193-E9AA-41D7-82FDAAE64BA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1" creationId="{6054E138-FC39-E2ED-A2C5-C712CE026E0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2" creationId="{2876AC9B-C550-43EE-4E39-ABBF3513908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3" creationId="{107F999C-B7F8-4842-0BDC-22DD2759EAA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4" creationId="{B2BBDF0D-75C0-DC8C-E75E-04E89DE31E6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5" creationId="{FD43F515-9E8B-C5F7-B35A-0045E3A01FD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6" creationId="{4E84E5D6-8D71-C180-B430-F200E19E572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7" creationId="{1CD6782D-98AA-F507-A33C-9E8703D4F5E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8" creationId="{45A36F14-EE15-C8CA-E02B-09E7C397989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59" creationId="{5AA1BBED-7D05-03FB-61E1-A7B8E890238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0" creationId="{075821DD-05CD-C030-B869-254D08D0A7C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1" creationId="{10C5A8D1-D1A4-20A7-0DBA-08A27D6EE86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2" creationId="{4A27BB5D-3B3F-73A3-B931-70CC8E1F9B0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3" creationId="{F061B561-D386-8231-A774-2FBE0208044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4" creationId="{0BC2F3C6-2DA9-E35F-CC96-0BF6EE08DF7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5" creationId="{212075DE-650A-FA15-F4E4-DEF7AA48A66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6" creationId="{7D0ED23E-E019-3664-F060-8F30735A39A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7" creationId="{57B88703-C3C7-A6C2-888D-C2C447F1749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8" creationId="{D4323D9B-22F4-D718-226C-D1CB7CF6159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69" creationId="{ECEC4A5D-B25E-E765-E6AA-73B9C7BECD1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0" creationId="{A602A8E5-9487-F768-FF4F-4430E198A56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1" creationId="{14BE7BED-1C2E-B9D2-96C9-76309910DDD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2" creationId="{8EC5CE76-1303-027E-A416-A52B07194E2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3" creationId="{5707E5C5-BC17-7C6E-CE6D-6C521D4D14B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4" creationId="{371C9303-C6BC-8EB4-9156-10CF383390C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5" creationId="{85191D41-8911-ADBD-E1EC-2DBC64D82E7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6" creationId="{699EC2F1-F03A-3EC4-5075-53DE2CF94E0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7" creationId="{AEE3762F-1305-E8E1-4B2E-963513D87DC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8" creationId="{0F161DF2-D2A3-EE41-7D69-0B461E3264C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79" creationId="{24806D37-3289-46C4-597B-D2AAFBA313F7}"/>
          </ac:spMkLst>
        </pc:spChg>
        <pc:spChg chg="mod">
          <ac:chgData name="Gianmaria Saggini" userId="a496d660-6611-4af8-8f13-7135ed89e663" providerId="ADAL" clId="{B2B3212F-CD79-4558-AEA9-C2E51AD89067}" dt="2022-07-12T10:03:43.745" v="3" actId="207"/>
          <ac:spMkLst>
            <pc:docMk/>
            <pc:sldMk cId="3280676222" sldId="311"/>
            <ac:spMk id="180" creationId="{5F2942D7-7252-BEA9-8777-24D8A453D73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1" creationId="{9F229998-D091-F53C-0757-DB5B8941290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2" creationId="{AB986C8D-5DA8-5E89-0EFC-3E41C088A62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3" creationId="{35618972-76A4-823C-7529-B33A5FFCABE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4" creationId="{632E4620-6C1C-D057-D309-5164B03E051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5" creationId="{B57698DB-C8CC-3747-5FC1-950E15E7180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6" creationId="{A4442FFA-5F72-300F-E925-D9DE7BCDA21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7" creationId="{7A942EA8-55B6-DD6C-024D-6A5631190DB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8" creationId="{CFD392A4-A624-4394-0C5C-9FE76EE8DFB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89" creationId="{89FDC44F-41D4-E3D5-9F10-8AB65D3A4F4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0" creationId="{F096A0AE-E42A-09D3-A975-FD3F40F6B7F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1" creationId="{5964DD42-5861-0909-58E2-C775C1C4996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2" creationId="{2566DEBB-02F8-6EBA-8A97-6732B180E7E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3" creationId="{6DD22A22-9517-8227-CB3E-7B358D85AD1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4" creationId="{6838BF7D-5378-0EC4-754A-06EA02174C3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5" creationId="{1B4E8582-A392-83EE-7910-247C89DAED2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6" creationId="{E7601B45-8F65-EDED-7B56-AE1D7DF8931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7" creationId="{2770B54C-4ABF-E46F-A173-9917DFCCDA3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8" creationId="{568B7579-C224-1C66-2200-72391F5F780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199" creationId="{FD40BFBB-F8BB-8FE0-52CC-D7393B7D57E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0" creationId="{6D65828E-0B27-90AF-E7E3-684930AF844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1" creationId="{D6228AED-71FD-3B46-6F14-B74ADB94C1C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2" creationId="{FB893F36-D2A9-60A5-18A9-E80A6D87D9E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3" creationId="{8B71B46E-5742-B55B-725C-CF4A198054A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4" creationId="{47C2A711-2256-72FD-4982-B9D8A09B347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5" creationId="{EBC0622E-00F4-6B2A-DD92-23EFFDC5271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6" creationId="{B5B74097-CEB0-0A03-FB33-EEFDAA146F6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7" creationId="{9FE60FF2-8A76-B936-7166-E943B98D6D5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8" creationId="{439829A2-147E-07ED-CB9C-7C6B796BF00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09" creationId="{A6A84B69-36D8-3C5F-8804-D37B2727B9D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0" creationId="{1E7DA2F4-ECDE-C0D7-E7A2-9ECA42BDD26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1" creationId="{2EFF35B6-B98D-B6DF-AFED-A10F6798112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2" creationId="{D74AA1BE-6B57-0C31-4281-F7682ED9960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3" creationId="{B7BA8D74-5FE8-5408-B9BE-19045D08A36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4" creationId="{9AAD1517-E614-0C55-7C08-812874DE7CE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5" creationId="{8BD77B7D-DB79-F946-97F9-6D230A33315F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6" creationId="{2A45A964-3ED4-6C6A-7DC2-83EE996ED7B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7" creationId="{F650F625-16C3-CE07-1BF7-63EEC1EFF6B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8" creationId="{7C010DBA-E99D-D66F-7F86-D8600A13BA6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19" creationId="{98CC2CCF-46B3-6985-576A-9B5DA3FC899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0" creationId="{CA41B825-8C7A-E7D7-7BF0-6962EBA630F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1" creationId="{5B809580-3ED7-F29B-8C23-D591E089664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2" creationId="{D106FC7A-F3E7-1C25-1E4D-5A7819D5E57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3" creationId="{5D26C7F5-E2AE-366C-6148-94A8656B95D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4" creationId="{A9FFF3A5-A6D9-2C80-FF5B-7FB7C003A87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5" creationId="{D50D78DB-E8D5-C7E3-7929-619AEA4A35A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6" creationId="{500B0B5C-AF38-444F-0FDF-02AB3CA5002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7" creationId="{BCDBCFB5-2016-3221-76C3-B0FBEB9F5E0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8" creationId="{F8485472-DE4E-6EF6-F550-54D416B0A98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29" creationId="{1F76F50E-D670-6BA4-4C51-F52B20EBC0F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0" creationId="{2242DBD8-529E-4B2C-E895-B2D478656B3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1" creationId="{447C5296-6DB2-D58B-1201-93100FEAEB7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2" creationId="{5BD92C7D-0BD4-5F97-2B62-93EA541A861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3" creationId="{2313C8ED-7BDF-0B50-19B8-27DC056D619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4" creationId="{794B7163-4E55-3A8D-5980-A28A0737331E}"/>
          </ac:spMkLst>
        </pc:spChg>
        <pc:spChg chg="mod">
          <ac:chgData name="Gianmaria Saggini" userId="a496d660-6611-4af8-8f13-7135ed89e663" providerId="ADAL" clId="{B2B3212F-CD79-4558-AEA9-C2E51AD89067}" dt="2022-07-13T17:56:10.802" v="925" actId="113"/>
          <ac:spMkLst>
            <pc:docMk/>
            <pc:sldMk cId="3280676222" sldId="311"/>
            <ac:spMk id="236" creationId="{EC966936-820C-ECC3-6AF5-6BD59B8B53A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7" creationId="{19141DF6-C111-A1E4-9B61-24A9D758B74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38" creationId="{CB827E12-1D0E-4718-C6BA-DF9317A8D64D}"/>
          </ac:spMkLst>
        </pc:spChg>
        <pc:spChg chg="mod">
          <ac:chgData name="Gianmaria Saggini" userId="a496d660-6611-4af8-8f13-7135ed89e663" providerId="ADAL" clId="{B2B3212F-CD79-4558-AEA9-C2E51AD89067}" dt="2022-07-13T17:55:39.200" v="923" actId="113"/>
          <ac:spMkLst>
            <pc:docMk/>
            <pc:sldMk cId="3280676222" sldId="311"/>
            <ac:spMk id="240" creationId="{3528C0E3-A5F7-A591-339F-CD337B193CD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41" creationId="{4B0DD887-5900-3440-5D90-42E525C5E0F8}"/>
          </ac:spMkLst>
        </pc:spChg>
        <pc:spChg chg="mod">
          <ac:chgData name="Gianmaria Saggini" userId="a496d660-6611-4af8-8f13-7135ed89e663" providerId="ADAL" clId="{B2B3212F-CD79-4558-AEA9-C2E51AD89067}" dt="2022-07-12T10:05:20.388" v="18" actId="1076"/>
          <ac:spMkLst>
            <pc:docMk/>
            <pc:sldMk cId="3280676222" sldId="311"/>
            <ac:spMk id="246" creationId="{B9F6F11C-85CE-EA50-F257-6E26CC68686D}"/>
          </ac:spMkLst>
        </pc:spChg>
        <pc:spChg chg="mod">
          <ac:chgData name="Gianmaria Saggini" userId="a496d660-6611-4af8-8f13-7135ed89e663" providerId="ADAL" clId="{B2B3212F-CD79-4558-AEA9-C2E51AD89067}" dt="2022-07-12T10:05:13.373" v="17" actId="1076"/>
          <ac:spMkLst>
            <pc:docMk/>
            <pc:sldMk cId="3280676222" sldId="311"/>
            <ac:spMk id="247" creationId="{7BF5FD02-8BD0-2F1B-CF6E-EB754E5604A5}"/>
          </ac:spMkLst>
        </pc:spChg>
        <pc:spChg chg="mod">
          <ac:chgData name="Gianmaria Saggini" userId="a496d660-6611-4af8-8f13-7135ed89e663" providerId="ADAL" clId="{B2B3212F-CD79-4558-AEA9-C2E51AD89067}" dt="2022-07-12T10:05:13.373" v="17" actId="1076"/>
          <ac:spMkLst>
            <pc:docMk/>
            <pc:sldMk cId="3280676222" sldId="311"/>
            <ac:spMk id="248" creationId="{FFFDCB9B-BDB0-D221-6D83-37F099A5193E}"/>
          </ac:spMkLst>
        </pc:spChg>
        <pc:spChg chg="mod">
          <ac:chgData name="Gianmaria Saggini" userId="a496d660-6611-4af8-8f13-7135ed89e663" providerId="ADAL" clId="{B2B3212F-CD79-4558-AEA9-C2E51AD89067}" dt="2022-07-13T17:55:36.785" v="922" actId="113"/>
          <ac:spMkLst>
            <pc:docMk/>
            <pc:sldMk cId="3280676222" sldId="311"/>
            <ac:spMk id="253" creationId="{719A4889-F97E-9773-5E88-B29ADD259A9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4" creationId="{0F9323A0-E24D-48BA-5E8C-65F4CD65A7C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5" creationId="{6FF76D11-7A3B-8D3E-7A99-50279E51BD3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6" creationId="{F2E7ACC9-F86E-B30F-8962-9533846BEBC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7" creationId="{B07C1E6C-7247-9153-932E-46FE1E278C1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8" creationId="{21324BD2-9A2D-BFDD-5D32-DAB1672D89D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59" creationId="{E870D0EA-AC45-D31B-242F-B0ACA0BD457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0" creationId="{1ACB31E7-CA26-931E-76C0-4542D23BCD1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1" creationId="{B8C7E379-10DE-99F9-DFE9-C915C2973D8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2" creationId="{227C16F6-5A22-B18A-4984-327445704FE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4" creationId="{38FB051B-38B9-FDC2-AB93-387DA50AE09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5" creationId="{8C3DEFBE-F599-36D3-FA39-C226A413D13F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6" creationId="{636A8727-EFF4-144E-FF25-81D53D0CCE9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7" creationId="{50A3D0B0-1885-07F2-517B-E3AEDC4A105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8" creationId="{1CE03E59-E624-8F59-2B40-D881FCCA7F80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69" creationId="{D1358EE2-C594-767B-959F-8370A6129FF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0" creationId="{6F3F5054-9D0F-8706-2959-8C9EA459551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1" creationId="{F8436567-4495-8E4B-03FE-7912CFA4EEE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2" creationId="{D7DEB4EA-A32B-4044-EC5A-59279D7F9875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3" creationId="{3165D56B-AEE0-FE99-AFE1-33DE198407AA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4" creationId="{8C08307D-3B13-7D69-5C4B-A48DE929FDC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5" creationId="{5EE3FF42-EAB8-1D62-B606-67B046D3632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6" creationId="{E459B526-A3EA-13F5-9DE7-8E5EEDC8CCA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7" creationId="{319D2091-9173-60F5-F6CB-048A8D77ED0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8" creationId="{E0CEB678-67EB-877A-BDFE-7DE8D3C53674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79" creationId="{5E038477-B9E3-5729-70C6-644FB206BC82}"/>
          </ac:spMkLst>
        </pc:spChg>
        <pc:spChg chg="mod">
          <ac:chgData name="Gianmaria Saggini" userId="a496d660-6611-4af8-8f13-7135ed89e663" providerId="ADAL" clId="{B2B3212F-CD79-4558-AEA9-C2E51AD89067}" dt="2022-07-12T10:03:59.743" v="9" actId="207"/>
          <ac:spMkLst>
            <pc:docMk/>
            <pc:sldMk cId="3280676222" sldId="311"/>
            <ac:spMk id="280" creationId="{2E455EE7-1C26-0EAF-A12E-809E8D1EB631}"/>
          </ac:spMkLst>
        </pc:spChg>
        <pc:spChg chg="mod">
          <ac:chgData name="Gianmaria Saggini" userId="a496d660-6611-4af8-8f13-7135ed89e663" providerId="ADAL" clId="{B2B3212F-CD79-4558-AEA9-C2E51AD89067}" dt="2022-07-12T10:03:59.743" v="9" actId="207"/>
          <ac:spMkLst>
            <pc:docMk/>
            <pc:sldMk cId="3280676222" sldId="311"/>
            <ac:spMk id="281" creationId="{FCF9F915-6784-890D-B892-DAA1F29DCE6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2" creationId="{DBCAE173-C9A3-8268-46C6-8DD630C27B3C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3" creationId="{7C20118D-616D-76C6-DF43-9ECA172E8BAF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4" creationId="{9C398312-9624-2DD9-E541-D0FB63912C68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5" creationId="{FE8CCB5F-AFC6-CB54-ED59-E44386CE3DD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6" creationId="{561103AB-AD4B-9B4A-A5CE-94702382460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7" creationId="{A27A9993-5CA8-E464-B4FB-551AEF2D730F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8" creationId="{0945E87E-D5C3-075B-FDBF-FEAA1050F0F9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89" creationId="{FBE96D16-732D-39D1-77F1-921A48176033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0" creationId="{DD6916B8-735F-BEF7-63B7-58DB30BD72F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1" creationId="{43BEB297-E63D-8B65-F938-32376CB664D1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2" creationId="{10A2E61E-6FF9-AFB4-D39B-3F68B30D097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3" creationId="{2703738F-0FF5-0CB9-7B90-3C2D9623129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4" creationId="{ECF69E21-A186-A309-64C3-743E80267A3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5" creationId="{4ECA5104-68BD-DBC3-3CEE-FDBD1C1D57ED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6" creationId="{89586ED4-FF19-B2F0-798F-64D2A8C221B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7" creationId="{C60309E6-BA93-D92B-CD8B-453D661C802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8" creationId="{C65D37B9-0608-2FBA-6589-587364B5512E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299" creationId="{57D93087-3DEF-576D-6ED2-A8B18B001B9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300" creationId="{75E20B14-A43D-02DC-ECB2-CA7A705F0022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301" creationId="{66D8ABE8-F81E-7FD3-1A4E-99CA57387766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302" creationId="{232FE4F9-AED8-3452-3ADD-0DAB9878984B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303" creationId="{5FF3CA40-0B2B-C98C-2EC1-D73F3E2BF907}"/>
          </ac:spMkLst>
        </pc:spChg>
        <pc:spChg chg="mod">
          <ac:chgData name="Gianmaria Saggini" userId="a496d660-6611-4af8-8f13-7135ed89e663" providerId="ADAL" clId="{B2B3212F-CD79-4558-AEA9-C2E51AD89067}" dt="2022-07-12T10:03:22.232" v="2"/>
          <ac:spMkLst>
            <pc:docMk/>
            <pc:sldMk cId="3280676222" sldId="311"/>
            <ac:spMk id="304" creationId="{01E78612-16B6-3CE8-C8A7-7001EDD9EEE4}"/>
          </ac:spMkLst>
        </pc:spChg>
        <pc:spChg chg="add mod">
          <ac:chgData name="Gianmaria Saggini" userId="a496d660-6611-4af8-8f13-7135ed89e663" providerId="ADAL" clId="{B2B3212F-CD79-4558-AEA9-C2E51AD89067}" dt="2022-07-13T17:55:57.251" v="924" actId="113"/>
          <ac:spMkLst>
            <pc:docMk/>
            <pc:sldMk cId="3280676222" sldId="311"/>
            <ac:spMk id="305" creationId="{95F1A6DB-B2C2-584D-F4B3-8DFBB4246D4D}"/>
          </ac:spMkLst>
        </pc:spChg>
        <pc:grpChg chg="add mod">
          <ac:chgData name="Gianmaria Saggini" userId="a496d660-6611-4af8-8f13-7135ed89e663" providerId="ADAL" clId="{B2B3212F-CD79-4558-AEA9-C2E51AD89067}" dt="2022-07-12T10:05:25.107" v="19" actId="164"/>
          <ac:grpSpMkLst>
            <pc:docMk/>
            <pc:sldMk cId="3280676222" sldId="311"/>
            <ac:grpSpMk id="5" creationId="{0C11A7AD-321F-1F35-8F92-DF409B403643}"/>
          </ac:grpSpMkLst>
        </pc:grpChg>
        <pc:grpChg chg="add mod">
          <ac:chgData name="Gianmaria Saggini" userId="a496d660-6611-4af8-8f13-7135ed89e663" providerId="ADAL" clId="{B2B3212F-CD79-4558-AEA9-C2E51AD89067}" dt="2022-07-12T10:05:27.226" v="20" actId="164"/>
          <ac:grpSpMkLst>
            <pc:docMk/>
            <pc:sldMk cId="3280676222" sldId="311"/>
            <ac:grpSpMk id="6" creationId="{80B3BAF5-E586-C922-C5C0-7D31492952BA}"/>
          </ac:grpSpMkLst>
        </pc:grpChg>
        <pc:grpChg chg="add del mod">
          <ac:chgData name="Gianmaria Saggini" userId="a496d660-6611-4af8-8f13-7135ed89e663" providerId="ADAL" clId="{B2B3212F-CD79-4558-AEA9-C2E51AD89067}" dt="2022-07-12T10:04:50.447" v="13" actId="478"/>
          <ac:grpSpMkLst>
            <pc:docMk/>
            <pc:sldMk cId="3280676222" sldId="311"/>
            <ac:grpSpMk id="69" creationId="{9D827F4F-45EF-586C-028E-B482F16FC10F}"/>
          </ac:grpSpMkLst>
        </pc:grpChg>
        <pc:grpChg chg="mod">
          <ac:chgData name="Gianmaria Saggini" userId="a496d660-6611-4af8-8f13-7135ed89e663" providerId="ADAL" clId="{B2B3212F-CD79-4558-AEA9-C2E51AD89067}" dt="2022-07-12T10:03:22.232" v="2"/>
          <ac:grpSpMkLst>
            <pc:docMk/>
            <pc:sldMk cId="3280676222" sldId="311"/>
            <ac:grpSpMk id="263" creationId="{4C4A5143-1EB6-2695-C2CD-FC776728B1AE}"/>
          </ac:grpSpMkLst>
        </pc:grpChg>
        <pc:graphicFrameChg chg="mod">
          <ac:chgData name="Gianmaria Saggini" userId="a496d660-6611-4af8-8f13-7135ed89e663" providerId="ADAL" clId="{B2B3212F-CD79-4558-AEA9-C2E51AD89067}" dt="2022-07-12T10:05:25.107" v="19" actId="164"/>
          <ac:graphicFrameMkLst>
            <pc:docMk/>
            <pc:sldMk cId="3280676222" sldId="311"/>
            <ac:graphicFrameMk id="239" creationId="{78E0ACE7-969D-0ACD-1C7A-7C1D0C3C3FD4}"/>
          </ac:graphicFrameMkLst>
        </pc:graphicFrameChg>
        <pc:graphicFrameChg chg="mod">
          <ac:chgData name="Gianmaria Saggini" userId="a496d660-6611-4af8-8f13-7135ed89e663" providerId="ADAL" clId="{B2B3212F-CD79-4558-AEA9-C2E51AD89067}" dt="2022-07-12T10:05:27.226" v="20" actId="164"/>
          <ac:graphicFrameMkLst>
            <pc:docMk/>
            <pc:sldMk cId="3280676222" sldId="311"/>
            <ac:graphicFrameMk id="245" creationId="{6360451B-5451-7B3F-6F8B-546F6C9AB9E2}"/>
          </ac:graphicFrameMkLst>
        </pc:graphicFrameChg>
        <pc:picChg chg="add mod">
          <ac:chgData name="Gianmaria Saggini" userId="a496d660-6611-4af8-8f13-7135ed89e663" providerId="ADAL" clId="{B2B3212F-CD79-4558-AEA9-C2E51AD89067}" dt="2022-07-12T10:04:58.223" v="16" actId="1076"/>
          <ac:picMkLst>
            <pc:docMk/>
            <pc:sldMk cId="3280676222" sldId="311"/>
            <ac:picMk id="4" creationId="{8FA3616C-F1BC-0AB8-914F-32ED87DA2220}"/>
          </ac:picMkLst>
        </pc:picChg>
        <pc:picChg chg="del mod">
          <ac:chgData name="Gianmaria Saggini" userId="a496d660-6611-4af8-8f13-7135ed89e663" providerId="ADAL" clId="{B2B3212F-CD79-4558-AEA9-C2E51AD89067}" dt="2022-07-12T10:03:21.980" v="1" actId="478"/>
          <ac:picMkLst>
            <pc:docMk/>
            <pc:sldMk cId="3280676222" sldId="311"/>
            <ac:picMk id="242" creationId="{3EC4F6AE-BFAC-D37E-41FB-A3307709F390}"/>
          </ac:picMkLst>
        </pc:picChg>
      </pc:sldChg>
      <pc:sldChg chg="addSp delSp modSp mod modTransition delAnim modAnim">
        <pc:chgData name="Gianmaria Saggini" userId="a496d660-6611-4af8-8f13-7135ed89e663" providerId="ADAL" clId="{B2B3212F-CD79-4558-AEA9-C2E51AD89067}" dt="2022-07-18T07:04:28.062" v="1233" actId="27918"/>
        <pc:sldMkLst>
          <pc:docMk/>
          <pc:sldMk cId="2727782312" sldId="312"/>
        </pc:sldMkLst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63" creationId="{96C73D93-5B29-FFDF-C52F-02ABE0119460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64" creationId="{578A0AAB-8672-5BFD-D91A-BA6691C0F5B1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65" creationId="{63D7FBFC-D378-31E1-0B53-BE2E8275F259}"/>
          </ac:spMkLst>
        </pc:spChg>
        <pc:spChg chg="mod">
          <ac:chgData name="Gianmaria Saggini" userId="a496d660-6611-4af8-8f13-7135ed89e663" providerId="ADAL" clId="{B2B3212F-CD79-4558-AEA9-C2E51AD89067}" dt="2022-07-13T17:55:26.479" v="918" actId="113"/>
          <ac:spMkLst>
            <pc:docMk/>
            <pc:sldMk cId="2727782312" sldId="312"/>
            <ac:spMk id="83" creationId="{FFAAD62D-F571-7D2D-072E-1E02DBCA3FE5}"/>
          </ac:spMkLst>
        </pc:spChg>
        <pc:spChg chg="mod">
          <ac:chgData name="Gianmaria Saggini" userId="a496d660-6611-4af8-8f13-7135ed89e663" providerId="ADAL" clId="{B2B3212F-CD79-4558-AEA9-C2E51AD89067}" dt="2022-07-13T17:55:29.447" v="920" actId="113"/>
          <ac:spMkLst>
            <pc:docMk/>
            <pc:sldMk cId="2727782312" sldId="312"/>
            <ac:spMk id="86" creationId="{11C1DADD-D71E-2814-2CB5-93B77B92ED02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87" creationId="{6693E461-83F2-80D1-4185-9E4FA54552D9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88" creationId="{3DC9824F-409F-6D2C-3DA6-D5D1B0EDCF62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89" creationId="{A8231EA3-BAA3-1318-EE15-E930D72C8BE1}"/>
          </ac:spMkLst>
        </pc:spChg>
        <pc:spChg chg="add mod">
          <ac:chgData name="Gianmaria Saggini" userId="a496d660-6611-4af8-8f13-7135ed89e663" providerId="ADAL" clId="{B2B3212F-CD79-4558-AEA9-C2E51AD89067}" dt="2022-07-12T10:10:54.558" v="62"/>
          <ac:spMkLst>
            <pc:docMk/>
            <pc:sldMk cId="2727782312" sldId="312"/>
            <ac:spMk id="90" creationId="{F17E947E-8ECE-0ED2-4377-5A16BD637344}"/>
          </ac:spMkLst>
        </pc:spChg>
        <pc:spChg chg="add mod">
          <ac:chgData name="Gianmaria Saggini" userId="a496d660-6611-4af8-8f13-7135ed89e663" providerId="ADAL" clId="{B2B3212F-CD79-4558-AEA9-C2E51AD89067}" dt="2022-07-12T10:12:53.468" v="92" actId="1076"/>
          <ac:spMkLst>
            <pc:docMk/>
            <pc:sldMk cId="2727782312" sldId="312"/>
            <ac:spMk id="91" creationId="{3DA50DFE-42BA-6CAD-B3EC-EE9162EAFFB0}"/>
          </ac:spMkLst>
        </pc:spChg>
        <pc:spChg chg="mod topLvl">
          <ac:chgData name="Gianmaria Saggini" userId="a496d660-6611-4af8-8f13-7135ed89e663" providerId="ADAL" clId="{B2B3212F-CD79-4558-AEA9-C2E51AD89067}" dt="2022-07-13T17:55:32.341" v="921" actId="113"/>
          <ac:spMkLst>
            <pc:docMk/>
            <pc:sldMk cId="2727782312" sldId="312"/>
            <ac:spMk id="94" creationId="{C99464B1-3FEB-1A3E-B99E-1450FA03BE4A}"/>
          </ac:spMkLst>
        </pc:spChg>
        <pc:spChg chg="add mod">
          <ac:chgData name="Gianmaria Saggini" userId="a496d660-6611-4af8-8f13-7135ed89e663" providerId="ADAL" clId="{B2B3212F-CD79-4558-AEA9-C2E51AD89067}" dt="2022-07-12T10:27:40.298" v="294" actId="1076"/>
          <ac:spMkLst>
            <pc:docMk/>
            <pc:sldMk cId="2727782312" sldId="312"/>
            <ac:spMk id="95" creationId="{48E8F90C-D20F-2A41-6DE8-22B116AAA5C4}"/>
          </ac:spMkLst>
        </pc:spChg>
        <pc:spChg chg="add mod">
          <ac:chgData name="Gianmaria Saggini" userId="a496d660-6611-4af8-8f13-7135ed89e663" providerId="ADAL" clId="{B2B3212F-CD79-4558-AEA9-C2E51AD89067}" dt="2022-07-12T10:14:47.880" v="220" actId="1076"/>
          <ac:spMkLst>
            <pc:docMk/>
            <pc:sldMk cId="2727782312" sldId="312"/>
            <ac:spMk id="96" creationId="{2C8B09CD-3B5A-F789-B0BE-8619FE85C5D2}"/>
          </ac:spMkLst>
        </pc:spChg>
        <pc:spChg chg="add mod">
          <ac:chgData name="Gianmaria Saggini" userId="a496d660-6611-4af8-8f13-7135ed89e663" providerId="ADAL" clId="{B2B3212F-CD79-4558-AEA9-C2E51AD89067}" dt="2022-07-18T07:04:10.336" v="1231" actId="20577"/>
          <ac:spMkLst>
            <pc:docMk/>
            <pc:sldMk cId="2727782312" sldId="312"/>
            <ac:spMk id="97" creationId="{DD4C94B4-15C0-D05C-219C-DD0A265D35F4}"/>
          </ac:spMkLst>
        </pc:spChg>
        <pc:spChg chg="mod">
          <ac:chgData name="Gianmaria Saggini" userId="a496d660-6611-4af8-8f13-7135ed89e663" providerId="ADAL" clId="{B2B3212F-CD79-4558-AEA9-C2E51AD89067}" dt="2022-07-13T17:14:18.021" v="389"/>
          <ac:spMkLst>
            <pc:docMk/>
            <pc:sldMk cId="2727782312" sldId="312"/>
            <ac:spMk id="98" creationId="{C80FA1EC-436D-0458-D9FF-E821A17E9589}"/>
          </ac:spMkLst>
        </pc:spChg>
        <pc:spChg chg="mod">
          <ac:chgData name="Gianmaria Saggini" userId="a496d660-6611-4af8-8f13-7135ed89e663" providerId="ADAL" clId="{B2B3212F-CD79-4558-AEA9-C2E51AD89067}" dt="2022-07-13T17:14:18.021" v="389"/>
          <ac:spMkLst>
            <pc:docMk/>
            <pc:sldMk cId="2727782312" sldId="312"/>
            <ac:spMk id="99" creationId="{2A47354E-2F6F-00FB-D6C7-B67B8384C72C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37" creationId="{EC4A6D21-E954-01CA-8CB2-A13402CD6EB0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40" creationId="{3528C0E3-A5F7-A591-339F-CD337B193CD3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41" creationId="{E8898247-8490-24E9-F941-BD55FD5F3A80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46" creationId="{B9F6F11C-85CE-EA50-F257-6E26CC68686D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47" creationId="{7BF5FD02-8BD0-2F1B-CF6E-EB754E5604A5}"/>
          </ac:spMkLst>
        </pc:spChg>
        <pc:spChg chg="del">
          <ac:chgData name="Gianmaria Saggini" userId="a496d660-6611-4af8-8f13-7135ed89e663" providerId="ADAL" clId="{B2B3212F-CD79-4558-AEA9-C2E51AD89067}" dt="2022-07-12T10:10:54.368" v="61" actId="478"/>
          <ac:spMkLst>
            <pc:docMk/>
            <pc:sldMk cId="2727782312" sldId="312"/>
            <ac:spMk id="248" creationId="{FFFDCB9B-BDB0-D221-6D83-37F099A5193E}"/>
          </ac:spMkLst>
        </pc:spChg>
        <pc:grpChg chg="add mod">
          <ac:chgData name="Gianmaria Saggini" userId="a496d660-6611-4af8-8f13-7135ed89e663" providerId="ADAL" clId="{B2B3212F-CD79-4558-AEA9-C2E51AD89067}" dt="2022-07-12T10:10:54.558" v="62"/>
          <ac:grpSpMkLst>
            <pc:docMk/>
            <pc:sldMk cId="2727782312" sldId="312"/>
            <ac:grpSpMk id="81" creationId="{4C5C5BAF-3D71-719E-24A8-48DCB237984F}"/>
          </ac:grpSpMkLst>
        </pc:grpChg>
        <pc:grpChg chg="add mod">
          <ac:chgData name="Gianmaria Saggini" userId="a496d660-6611-4af8-8f13-7135ed89e663" providerId="ADAL" clId="{B2B3212F-CD79-4558-AEA9-C2E51AD89067}" dt="2022-07-12T10:10:54.558" v="62"/>
          <ac:grpSpMkLst>
            <pc:docMk/>
            <pc:sldMk cId="2727782312" sldId="312"/>
            <ac:grpSpMk id="84" creationId="{0C58316D-2797-3321-2400-F59F3AA744A9}"/>
          </ac:grpSpMkLst>
        </pc:grpChg>
        <pc:grpChg chg="add del mod">
          <ac:chgData name="Gianmaria Saggini" userId="a496d660-6611-4af8-8f13-7135ed89e663" providerId="ADAL" clId="{B2B3212F-CD79-4558-AEA9-C2E51AD89067}" dt="2022-07-12T10:11:22.390" v="71" actId="165"/>
          <ac:grpSpMkLst>
            <pc:docMk/>
            <pc:sldMk cId="2727782312" sldId="312"/>
            <ac:grpSpMk id="92" creationId="{603B82F2-EEB7-20A7-8DEA-D11B4A1743AE}"/>
          </ac:grpSpMkLst>
        </pc:grpChg>
        <pc:grpChg chg="add del mod">
          <ac:chgData name="Gianmaria Saggini" userId="a496d660-6611-4af8-8f13-7135ed89e663" providerId="ADAL" clId="{B2B3212F-CD79-4558-AEA9-C2E51AD89067}" dt="2022-07-13T17:14:18.949" v="390"/>
          <ac:grpSpMkLst>
            <pc:docMk/>
            <pc:sldMk cId="2727782312" sldId="312"/>
            <ac:grpSpMk id="92" creationId="{CE6DA3DE-7A05-D765-D3CC-0B0AAE862895}"/>
          </ac:grpSpMkLst>
        </pc:grpChg>
        <pc:graphicFrameChg chg="mod">
          <ac:chgData name="Gianmaria Saggini" userId="a496d660-6611-4af8-8f13-7135ed89e663" providerId="ADAL" clId="{B2B3212F-CD79-4558-AEA9-C2E51AD89067}" dt="2022-07-12T10:10:54.558" v="62"/>
          <ac:graphicFrameMkLst>
            <pc:docMk/>
            <pc:sldMk cId="2727782312" sldId="312"/>
            <ac:graphicFrameMk id="82" creationId="{B0D7AA3F-4A11-F5F3-5A9D-F53272E8FD4B}"/>
          </ac:graphicFrameMkLst>
        </pc:graphicFrameChg>
        <pc:graphicFrameChg chg="mod">
          <ac:chgData name="Gianmaria Saggini" userId="a496d660-6611-4af8-8f13-7135ed89e663" providerId="ADAL" clId="{B2B3212F-CD79-4558-AEA9-C2E51AD89067}" dt="2022-07-12T10:10:54.558" v="62"/>
          <ac:graphicFrameMkLst>
            <pc:docMk/>
            <pc:sldMk cId="2727782312" sldId="312"/>
            <ac:graphicFrameMk id="85" creationId="{14891605-BFCC-CA54-12B0-49B38C733BA1}"/>
          </ac:graphicFrameMkLst>
        </pc:graphicFrameChg>
        <pc:graphicFrameChg chg="mod topLvl">
          <ac:chgData name="Gianmaria Saggini" userId="a496d660-6611-4af8-8f13-7135ed89e663" providerId="ADAL" clId="{B2B3212F-CD79-4558-AEA9-C2E51AD89067}" dt="2022-07-12T10:13:41.086" v="98"/>
          <ac:graphicFrameMkLst>
            <pc:docMk/>
            <pc:sldMk cId="2727782312" sldId="312"/>
            <ac:graphicFrameMk id="93" creationId="{925CA431-939D-D7FE-6CEC-F9C7134D7AE8}"/>
          </ac:graphicFrameMkLst>
        </pc:graphicFrameChg>
        <pc:graphicFrameChg chg="del">
          <ac:chgData name="Gianmaria Saggini" userId="a496d660-6611-4af8-8f13-7135ed89e663" providerId="ADAL" clId="{B2B3212F-CD79-4558-AEA9-C2E51AD89067}" dt="2022-07-12T10:10:54.368" v="61" actId="478"/>
          <ac:graphicFrameMkLst>
            <pc:docMk/>
            <pc:sldMk cId="2727782312" sldId="312"/>
            <ac:graphicFrameMk id="239" creationId="{78E0ACE7-969D-0ACD-1C7A-7C1D0C3C3FD4}"/>
          </ac:graphicFrameMkLst>
        </pc:graphicFrameChg>
        <pc:graphicFrameChg chg="del">
          <ac:chgData name="Gianmaria Saggini" userId="a496d660-6611-4af8-8f13-7135ed89e663" providerId="ADAL" clId="{B2B3212F-CD79-4558-AEA9-C2E51AD89067}" dt="2022-07-12T10:10:54.368" v="61" actId="478"/>
          <ac:graphicFrameMkLst>
            <pc:docMk/>
            <pc:sldMk cId="2727782312" sldId="312"/>
            <ac:graphicFrameMk id="245" creationId="{6360451B-5451-7B3F-6F8B-546F6C9AB9E2}"/>
          </ac:graphicFrameMkLst>
        </pc:graphicFrameChg>
        <pc:graphicFrameChg chg="del mod">
          <ac:chgData name="Gianmaria Saggini" userId="a496d660-6611-4af8-8f13-7135ed89e663" providerId="ADAL" clId="{B2B3212F-CD79-4558-AEA9-C2E51AD89067}" dt="2022-07-12T10:11:13.647" v="68" actId="478"/>
          <ac:graphicFrameMkLst>
            <pc:docMk/>
            <pc:sldMk cId="2727782312" sldId="312"/>
            <ac:graphicFrameMk id="253" creationId="{76E9E40A-B7A9-76FA-8DEA-EC6391662237}"/>
          </ac:graphicFrameMkLst>
        </pc:graphicFrameChg>
      </pc:sldChg>
      <pc:sldChg chg="addSp delSp modSp mod ord modTransition delAnim modAnim">
        <pc:chgData name="Gianmaria Saggini" userId="a496d660-6611-4af8-8f13-7135ed89e663" providerId="ADAL" clId="{B2B3212F-CD79-4558-AEA9-C2E51AD89067}" dt="2022-07-18T11:44:03.083" v="1303"/>
        <pc:sldMkLst>
          <pc:docMk/>
          <pc:sldMk cId="3847208827" sldId="313"/>
        </pc:sldMkLst>
        <pc:spChg chg="add mod">
          <ac:chgData name="Gianmaria Saggini" userId="a496d660-6611-4af8-8f13-7135ed89e663" providerId="ADAL" clId="{B2B3212F-CD79-4558-AEA9-C2E51AD89067}" dt="2022-07-18T07:13:05.079" v="1240" actId="20577"/>
          <ac:spMkLst>
            <pc:docMk/>
            <pc:sldMk cId="3847208827" sldId="313"/>
            <ac:spMk id="59" creationId="{7302CD9F-07AD-3A3E-2315-7321235621F9}"/>
          </ac:spMkLst>
        </pc:spChg>
        <pc:spChg chg="add mod">
          <ac:chgData name="Gianmaria Saggini" userId="a496d660-6611-4af8-8f13-7135ed89e663" providerId="ADAL" clId="{B2B3212F-CD79-4558-AEA9-C2E51AD89067}" dt="2022-07-18T07:13:16.095" v="1246" actId="20577"/>
          <ac:spMkLst>
            <pc:docMk/>
            <pc:sldMk cId="3847208827" sldId="313"/>
            <ac:spMk id="60" creationId="{E5BA9A93-43C6-D267-C92E-197A9C43D25E}"/>
          </ac:spMkLst>
        </pc:spChg>
        <pc:spChg chg="add mod">
          <ac:chgData name="Gianmaria Saggini" userId="a496d660-6611-4af8-8f13-7135ed89e663" providerId="ADAL" clId="{B2B3212F-CD79-4558-AEA9-C2E51AD89067}" dt="2022-07-13T18:01:11.193" v="956" actId="164"/>
          <ac:spMkLst>
            <pc:docMk/>
            <pc:sldMk cId="3847208827" sldId="313"/>
            <ac:spMk id="61" creationId="{BBC9468E-5DE4-D082-8B51-31726F8C33DF}"/>
          </ac:spMkLst>
        </pc:spChg>
        <pc:spChg chg="add mod">
          <ac:chgData name="Gianmaria Saggini" userId="a496d660-6611-4af8-8f13-7135ed89e663" providerId="ADAL" clId="{B2B3212F-CD79-4558-AEA9-C2E51AD89067}" dt="2022-07-18T11:38:57.771" v="1254" actId="164"/>
          <ac:spMkLst>
            <pc:docMk/>
            <pc:sldMk cId="3847208827" sldId="313"/>
            <ac:spMk id="77" creationId="{447F36ED-33DB-F932-5B57-74CD6E61F5C9}"/>
          </ac:spMkLst>
        </pc:spChg>
        <pc:spChg chg="mod">
          <ac:chgData name="Gianmaria Saggini" userId="a496d660-6611-4af8-8f13-7135ed89e663" providerId="ADAL" clId="{B2B3212F-CD79-4558-AEA9-C2E51AD89067}" dt="2022-07-13T18:02:35.089" v="981" actId="20577"/>
          <ac:spMkLst>
            <pc:docMk/>
            <pc:sldMk cId="3847208827" sldId="313"/>
            <ac:spMk id="79" creationId="{340103EE-1CEC-9B84-1B6E-862C19C60441}"/>
          </ac:spMkLst>
        </pc:spChg>
        <pc:spChg chg="mod">
          <ac:chgData name="Gianmaria Saggini" userId="a496d660-6611-4af8-8f13-7135ed89e663" providerId="ADAL" clId="{B2B3212F-CD79-4558-AEA9-C2E51AD89067}" dt="2022-07-14T17:04:05.571" v="1205" actId="20577"/>
          <ac:spMkLst>
            <pc:docMk/>
            <pc:sldMk cId="3847208827" sldId="313"/>
            <ac:spMk id="80" creationId="{4AE9C073-233A-AB64-BC33-B63C01729CD6}"/>
          </ac:spMkLst>
        </pc:spChg>
        <pc:spChg chg="mod">
          <ac:chgData name="Gianmaria Saggini" userId="a496d660-6611-4af8-8f13-7135ed89e663" providerId="ADAL" clId="{B2B3212F-CD79-4558-AEA9-C2E51AD89067}" dt="2022-07-13T18:01:54.922" v="967" actId="20577"/>
          <ac:spMkLst>
            <pc:docMk/>
            <pc:sldMk cId="3847208827" sldId="313"/>
            <ac:spMk id="82" creationId="{EB111CDF-15CB-60AA-3A8A-C1C8BAF28090}"/>
          </ac:spMkLst>
        </pc:spChg>
        <pc:spChg chg="mod">
          <ac:chgData name="Gianmaria Saggini" userId="a496d660-6611-4af8-8f13-7135ed89e663" providerId="ADAL" clId="{B2B3212F-CD79-4558-AEA9-C2E51AD89067}" dt="2022-07-14T17:03:54.518" v="1171" actId="1076"/>
          <ac:spMkLst>
            <pc:docMk/>
            <pc:sldMk cId="3847208827" sldId="313"/>
            <ac:spMk id="83" creationId="{476DD755-43C8-C0B6-8081-F073D48FDB15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85" creationId="{D415C69B-439F-99E0-6052-5980A06B1ACB}"/>
          </ac:spMkLst>
        </pc:spChg>
        <pc:spChg chg="mod">
          <ac:chgData name="Gianmaria Saggini" userId="a496d660-6611-4af8-8f13-7135ed89e663" providerId="ADAL" clId="{B2B3212F-CD79-4558-AEA9-C2E51AD89067}" dt="2022-07-14T17:02:27.357" v="1163"/>
          <ac:spMkLst>
            <pc:docMk/>
            <pc:sldMk cId="3847208827" sldId="313"/>
            <ac:spMk id="86" creationId="{2CA9FD8D-2BC3-24A7-DD68-69F0232F66F3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86" creationId="{71B0B65F-4D10-2FE8-0C03-C87F0486EDF0}"/>
          </ac:spMkLst>
        </pc:spChg>
        <pc:spChg chg="mod">
          <ac:chgData name="Gianmaria Saggini" userId="a496d660-6611-4af8-8f13-7135ed89e663" providerId="ADAL" clId="{B2B3212F-CD79-4558-AEA9-C2E51AD89067}" dt="2022-07-14T17:03:42.125" v="1169" actId="207"/>
          <ac:spMkLst>
            <pc:docMk/>
            <pc:sldMk cId="3847208827" sldId="313"/>
            <ac:spMk id="87" creationId="{C3A42115-9E42-AA68-4E62-9CA3B9E447DC}"/>
          </ac:spMkLst>
        </pc:spChg>
        <pc:spChg chg="mod">
          <ac:chgData name="Gianmaria Saggini" userId="a496d660-6611-4af8-8f13-7135ed89e663" providerId="ADAL" clId="{B2B3212F-CD79-4558-AEA9-C2E51AD89067}" dt="2022-07-14T17:02:27.357" v="1163"/>
          <ac:spMkLst>
            <pc:docMk/>
            <pc:sldMk cId="3847208827" sldId="313"/>
            <ac:spMk id="88" creationId="{157B69CC-7369-37A6-3AA1-EC894AE98689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88" creationId="{C1AD936B-CF92-D80B-CFED-DF166A5C607E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89" creationId="{B22D0D29-7941-B16E-5DD2-25A2F93EFC36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91" creationId="{67A269CE-6ED6-2091-062D-044A5B0E4010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92" creationId="{77508AB7-B98B-08FA-E288-B1804193F1BB}"/>
          </ac:spMkLst>
        </pc:spChg>
        <pc:spChg chg="add mod">
          <ac:chgData name="Gianmaria Saggini" userId="a496d660-6611-4af8-8f13-7135ed89e663" providerId="ADAL" clId="{B2B3212F-CD79-4558-AEA9-C2E51AD89067}" dt="2022-07-18T11:38:59.584" v="1255" actId="164"/>
          <ac:spMkLst>
            <pc:docMk/>
            <pc:sldMk cId="3847208827" sldId="313"/>
            <ac:spMk id="93" creationId="{244F363D-4AB4-33BF-2309-FD90D3FFFCCF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95" creationId="{647D757F-4008-6E41-2566-3DBAFE8A79DB}"/>
          </ac:spMkLst>
        </pc:spChg>
        <pc:spChg chg="mod">
          <ac:chgData name="Gianmaria Saggini" userId="a496d660-6611-4af8-8f13-7135ed89e663" providerId="ADAL" clId="{B2B3212F-CD79-4558-AEA9-C2E51AD89067}" dt="2022-07-14T07:43:12.174" v="1104" actId="20577"/>
          <ac:spMkLst>
            <pc:docMk/>
            <pc:sldMk cId="3847208827" sldId="313"/>
            <ac:spMk id="96" creationId="{231E088A-7DB7-30FA-A761-ECA352E57BBF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98" creationId="{20B187C9-C997-CA85-8A87-ABE54EBC72F8}"/>
          </ac:spMkLst>
        </pc:spChg>
        <pc:spChg chg="mod">
          <ac:chgData name="Gianmaria Saggini" userId="a496d660-6611-4af8-8f13-7135ed89e663" providerId="ADAL" clId="{B2B3212F-CD79-4558-AEA9-C2E51AD89067}" dt="2022-07-14T07:43:26.563" v="1128" actId="20577"/>
          <ac:spMkLst>
            <pc:docMk/>
            <pc:sldMk cId="3847208827" sldId="313"/>
            <ac:spMk id="99" creationId="{1A4432E7-6902-A3F6-8479-64742FAED5D1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101" creationId="{E5E35CBB-9E91-A137-C456-F1A510E497C1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102" creationId="{67FAD9B7-C45B-2FF6-EEBB-B0046D90E6D7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104" creationId="{F073BA79-43C3-5E92-46A1-9F1EB9E599FB}"/>
          </ac:spMkLst>
        </pc:spChg>
        <pc:spChg chg="mod">
          <ac:chgData name="Gianmaria Saggini" userId="a496d660-6611-4af8-8f13-7135ed89e663" providerId="ADAL" clId="{B2B3212F-CD79-4558-AEA9-C2E51AD89067}" dt="2022-07-13T17:57:33.888" v="934"/>
          <ac:spMkLst>
            <pc:docMk/>
            <pc:sldMk cId="3847208827" sldId="313"/>
            <ac:spMk id="105" creationId="{13305794-CF16-A253-C327-B5C44921AB74}"/>
          </ac:spMkLst>
        </pc:spChg>
        <pc:spChg chg="add mod">
          <ac:chgData name="Gianmaria Saggini" userId="a496d660-6611-4af8-8f13-7135ed89e663" providerId="ADAL" clId="{B2B3212F-CD79-4558-AEA9-C2E51AD89067}" dt="2022-07-14T17:04:22.673" v="1217" actId="1076"/>
          <ac:spMkLst>
            <pc:docMk/>
            <pc:sldMk cId="3847208827" sldId="313"/>
            <ac:spMk id="106" creationId="{5F998B74-651E-6739-EC2F-345648E31DF7}"/>
          </ac:spMkLst>
        </pc:spChg>
        <pc:spChg chg="add mod">
          <ac:chgData name="Gianmaria Saggini" userId="a496d660-6611-4af8-8f13-7135ed89e663" providerId="ADAL" clId="{B2B3212F-CD79-4558-AEA9-C2E51AD89067}" dt="2022-07-13T18:01:12.691" v="957" actId="164"/>
          <ac:spMkLst>
            <pc:docMk/>
            <pc:sldMk cId="3847208827" sldId="313"/>
            <ac:spMk id="107" creationId="{FF49D2F3-8E35-BBFF-F7F3-6A76CE5C695F}"/>
          </ac:spMkLst>
        </pc:spChg>
        <pc:spChg chg="add mod">
          <ac:chgData name="Gianmaria Saggini" userId="a496d660-6611-4af8-8f13-7135ed89e663" providerId="ADAL" clId="{B2B3212F-CD79-4558-AEA9-C2E51AD89067}" dt="2022-07-14T17:04:41.384" v="1227" actId="1076"/>
          <ac:spMkLst>
            <pc:docMk/>
            <pc:sldMk cId="3847208827" sldId="313"/>
            <ac:spMk id="108" creationId="{7D985FA4-182C-2160-182E-7F114FA363F1}"/>
          </ac:spMkLst>
        </pc:spChg>
        <pc:spChg chg="add del mod">
          <ac:chgData name="Gianmaria Saggini" userId="a496d660-6611-4af8-8f13-7135ed89e663" providerId="ADAL" clId="{B2B3212F-CD79-4558-AEA9-C2E51AD89067}" dt="2022-07-13T18:00:10.923" v="938" actId="478"/>
          <ac:spMkLst>
            <pc:docMk/>
            <pc:sldMk cId="3847208827" sldId="313"/>
            <ac:spMk id="109" creationId="{669E0B5A-45DA-6968-174F-889B2D3963F1}"/>
          </ac:spMkLst>
        </pc:spChg>
        <pc:spChg chg="add del mod">
          <ac:chgData name="Gianmaria Saggini" userId="a496d660-6611-4af8-8f13-7135ed89e663" providerId="ADAL" clId="{B2B3212F-CD79-4558-AEA9-C2E51AD89067}" dt="2022-07-13T18:00:10.923" v="938" actId="478"/>
          <ac:spMkLst>
            <pc:docMk/>
            <pc:sldMk cId="3847208827" sldId="313"/>
            <ac:spMk id="110" creationId="{1C5C8927-D74B-0DCB-D1F5-D0EF7A1D455D}"/>
          </ac:spMkLst>
        </pc:spChg>
        <pc:spChg chg="add del mod">
          <ac:chgData name="Gianmaria Saggini" userId="a496d660-6611-4af8-8f13-7135ed89e663" providerId="ADAL" clId="{B2B3212F-CD79-4558-AEA9-C2E51AD89067}" dt="2022-07-13T18:00:10.923" v="938" actId="478"/>
          <ac:spMkLst>
            <pc:docMk/>
            <pc:sldMk cId="3847208827" sldId="313"/>
            <ac:spMk id="111" creationId="{D7E285C0-3148-3F45-B694-7086D67113F4}"/>
          </ac:spMkLst>
        </pc:spChg>
        <pc:spChg chg="add mod">
          <ac:chgData name="Gianmaria Saggini" userId="a496d660-6611-4af8-8f13-7135ed89e663" providerId="ADAL" clId="{B2B3212F-CD79-4558-AEA9-C2E51AD89067}" dt="2022-07-14T07:44:15.138" v="1138" actId="1076"/>
          <ac:spMkLst>
            <pc:docMk/>
            <pc:sldMk cId="3847208827" sldId="313"/>
            <ac:spMk id="112" creationId="{55302ABC-BE3D-A531-5213-F87A8503546F}"/>
          </ac:spMkLst>
        </pc:spChg>
        <pc:spChg chg="add mod">
          <ac:chgData name="Gianmaria Saggini" userId="a496d660-6611-4af8-8f13-7135ed89e663" providerId="ADAL" clId="{B2B3212F-CD79-4558-AEA9-C2E51AD89067}" dt="2022-07-14T07:44:17.246" v="1139" actId="1076"/>
          <ac:spMkLst>
            <pc:docMk/>
            <pc:sldMk cId="3847208827" sldId="313"/>
            <ac:spMk id="113" creationId="{63FA9344-B60B-16D6-2753-400A5FD23638}"/>
          </ac:spMkLst>
        </pc:spChg>
        <pc:spChg chg="add mod">
          <ac:chgData name="Gianmaria Saggini" userId="a496d660-6611-4af8-8f13-7135ed89e663" providerId="ADAL" clId="{B2B3212F-CD79-4558-AEA9-C2E51AD89067}" dt="2022-07-13T18:00:28.858" v="942" actId="164"/>
          <ac:spMkLst>
            <pc:docMk/>
            <pc:sldMk cId="3847208827" sldId="313"/>
            <ac:spMk id="114" creationId="{E05E8267-AFA8-4B5F-3B0C-FEC90ECF4656}"/>
          </ac:spMkLst>
        </pc:spChg>
        <pc:spChg chg="add del mod">
          <ac:chgData name="Gianmaria Saggini" userId="a496d660-6611-4af8-8f13-7135ed89e663" providerId="ADAL" clId="{B2B3212F-CD79-4558-AEA9-C2E51AD89067}" dt="2022-07-13T18:00:20.663" v="939" actId="478"/>
          <ac:spMkLst>
            <pc:docMk/>
            <pc:sldMk cId="3847208827" sldId="313"/>
            <ac:spMk id="115" creationId="{CBDE2CA7-035B-60A0-3996-BFD6894C2B50}"/>
          </ac:spMkLst>
        </pc:spChg>
        <pc:spChg chg="add del mod">
          <ac:chgData name="Gianmaria Saggini" userId="a496d660-6611-4af8-8f13-7135ed89e663" providerId="ADAL" clId="{B2B3212F-CD79-4558-AEA9-C2E51AD89067}" dt="2022-07-13T17:57:57.729" v="936" actId="478"/>
          <ac:spMkLst>
            <pc:docMk/>
            <pc:sldMk cId="3847208827" sldId="313"/>
            <ac:spMk id="116" creationId="{3D9E6C8B-CF0A-9B43-8831-3E245059EC54}"/>
          </ac:spMkLst>
        </pc:spChg>
        <pc:spChg chg="mod">
          <ac:chgData name="Gianmaria Saggini" userId="a496d660-6611-4af8-8f13-7135ed89e663" providerId="ADAL" clId="{B2B3212F-CD79-4558-AEA9-C2E51AD89067}" dt="2022-07-12T14:26:21.730" v="315" actId="20577"/>
          <ac:spMkLst>
            <pc:docMk/>
            <pc:sldMk cId="3847208827" sldId="313"/>
            <ac:spMk id="236" creationId="{EC966936-820C-ECC3-6AF5-6BD59B8B53A5}"/>
          </ac:spMkLst>
        </pc:spChg>
        <pc:grpChg chg="add mod">
          <ac:chgData name="Gianmaria Saggini" userId="a496d660-6611-4af8-8f13-7135ed89e663" providerId="ADAL" clId="{B2B3212F-CD79-4558-AEA9-C2E51AD89067}" dt="2022-07-14T17:02:24.811" v="1162" actId="1076"/>
          <ac:grpSpMkLst>
            <pc:docMk/>
            <pc:sldMk cId="3847208827" sldId="313"/>
            <ac:grpSpMk id="3" creationId="{E34C447E-6636-86E5-1EA6-AFDE7BE651E9}"/>
          </ac:grpSpMkLst>
        </pc:grpChg>
        <pc:grpChg chg="add mod">
          <ac:chgData name="Gianmaria Saggini" userId="a496d660-6611-4af8-8f13-7135ed89e663" providerId="ADAL" clId="{B2B3212F-CD79-4558-AEA9-C2E51AD89067}" dt="2022-07-14T17:02:24.811" v="1162" actId="1076"/>
          <ac:grpSpMkLst>
            <pc:docMk/>
            <pc:sldMk cId="3847208827" sldId="313"/>
            <ac:grpSpMk id="4" creationId="{00565FA1-F664-8426-11A4-40FBD4724D63}"/>
          </ac:grpSpMkLst>
        </pc:grpChg>
        <pc:grpChg chg="add mod">
          <ac:chgData name="Gianmaria Saggini" userId="a496d660-6611-4af8-8f13-7135ed89e663" providerId="ADAL" clId="{B2B3212F-CD79-4558-AEA9-C2E51AD89067}" dt="2022-07-18T11:38:57.771" v="1254" actId="164"/>
          <ac:grpSpMkLst>
            <pc:docMk/>
            <pc:sldMk cId="3847208827" sldId="313"/>
            <ac:grpSpMk id="5" creationId="{3AE5DD7F-3587-58F5-9C79-A9CE4BB7FC39}"/>
          </ac:grpSpMkLst>
        </pc:grpChg>
        <pc:grpChg chg="add del mod">
          <ac:chgData name="Gianmaria Saggini" userId="a496d660-6611-4af8-8f13-7135ed89e663" providerId="ADAL" clId="{B2B3212F-CD79-4558-AEA9-C2E51AD89067}" dt="2022-07-14T07:43:02.539" v="1087" actId="478"/>
          <ac:grpSpMkLst>
            <pc:docMk/>
            <pc:sldMk cId="3847208827" sldId="313"/>
            <ac:grpSpMk id="5" creationId="{F7212429-844B-8316-0E5B-0074BFFA6532}"/>
          </ac:grpSpMkLst>
        </pc:grpChg>
        <pc:grpChg chg="add mod">
          <ac:chgData name="Gianmaria Saggini" userId="a496d660-6611-4af8-8f13-7135ed89e663" providerId="ADAL" clId="{B2B3212F-CD79-4558-AEA9-C2E51AD89067}" dt="2022-07-13T18:03:14.875" v="1050" actId="1076"/>
          <ac:grpSpMkLst>
            <pc:docMk/>
            <pc:sldMk cId="3847208827" sldId="313"/>
            <ac:grpSpMk id="6" creationId="{9AC32E72-F5AB-0424-5689-4B7EED9C841A}"/>
          </ac:grpSpMkLst>
        </pc:grpChg>
        <pc:grpChg chg="add mod">
          <ac:chgData name="Gianmaria Saggini" userId="a496d660-6611-4af8-8f13-7135ed89e663" providerId="ADAL" clId="{B2B3212F-CD79-4558-AEA9-C2E51AD89067}" dt="2022-07-13T18:02:35.089" v="981" actId="20577"/>
          <ac:grpSpMkLst>
            <pc:docMk/>
            <pc:sldMk cId="3847208827" sldId="313"/>
            <ac:grpSpMk id="7" creationId="{5B1D6A10-F2DA-B705-F7E9-E2645105A867}"/>
          </ac:grpSpMkLst>
        </pc:grpChg>
        <pc:grpChg chg="add mod">
          <ac:chgData name="Gianmaria Saggini" userId="a496d660-6611-4af8-8f13-7135ed89e663" providerId="ADAL" clId="{B2B3212F-CD79-4558-AEA9-C2E51AD89067}" dt="2022-07-18T11:38:57.771" v="1254" actId="164"/>
          <ac:grpSpMkLst>
            <pc:docMk/>
            <pc:sldMk cId="3847208827" sldId="313"/>
            <ac:grpSpMk id="8" creationId="{74610FF9-1823-EF47-2D73-134122839534}"/>
          </ac:grpSpMkLst>
        </pc:grpChg>
        <pc:grpChg chg="add mod">
          <ac:chgData name="Gianmaria Saggini" userId="a496d660-6611-4af8-8f13-7135ed89e663" providerId="ADAL" clId="{B2B3212F-CD79-4558-AEA9-C2E51AD89067}" dt="2022-07-18T11:38:59.584" v="1255" actId="164"/>
          <ac:grpSpMkLst>
            <pc:docMk/>
            <pc:sldMk cId="3847208827" sldId="313"/>
            <ac:grpSpMk id="9" creationId="{F6A7F09F-DF3C-0F97-A4BC-DE7D69DB2867}"/>
          </ac:grpSpMkLst>
        </pc:grpChg>
        <pc:grpChg chg="add mod">
          <ac:chgData name="Gianmaria Saggini" userId="a496d660-6611-4af8-8f13-7135ed89e663" providerId="ADAL" clId="{B2B3212F-CD79-4558-AEA9-C2E51AD89067}" dt="2022-07-18T11:38:59.584" v="1255" actId="164"/>
          <ac:grpSpMkLst>
            <pc:docMk/>
            <pc:sldMk cId="3847208827" sldId="313"/>
            <ac:grpSpMk id="10" creationId="{00DFA814-131F-C65B-E4AE-4A43711FEC92}"/>
          </ac:grpSpMkLst>
        </pc:grpChg>
        <pc:grpChg chg="add mod">
          <ac:chgData name="Gianmaria Saggini" userId="a496d660-6611-4af8-8f13-7135ed89e663" providerId="ADAL" clId="{B2B3212F-CD79-4558-AEA9-C2E51AD89067}" dt="2022-07-13T18:02:35.089" v="981" actId="20577"/>
          <ac:grpSpMkLst>
            <pc:docMk/>
            <pc:sldMk cId="3847208827" sldId="313"/>
            <ac:grpSpMk id="78" creationId="{5485BE78-3073-2161-34A0-3CE313ED5403}"/>
          </ac:grpSpMkLst>
        </pc:grpChg>
        <pc:grpChg chg="add mod">
          <ac:chgData name="Gianmaria Saggini" userId="a496d660-6611-4af8-8f13-7135ed89e663" providerId="ADAL" clId="{B2B3212F-CD79-4558-AEA9-C2E51AD89067}" dt="2022-07-13T18:01:54.922" v="967" actId="20577"/>
          <ac:grpSpMkLst>
            <pc:docMk/>
            <pc:sldMk cId="3847208827" sldId="313"/>
            <ac:grpSpMk id="81" creationId="{24301F38-2914-8F33-AC5D-101FDAF2BE9D}"/>
          </ac:grpSpMkLst>
        </pc:grpChg>
        <pc:grpChg chg="add mod">
          <ac:chgData name="Gianmaria Saggini" userId="a496d660-6611-4af8-8f13-7135ed89e663" providerId="ADAL" clId="{B2B3212F-CD79-4558-AEA9-C2E51AD89067}" dt="2022-07-14T17:02:41.881" v="1165" actId="1076"/>
          <ac:grpSpMkLst>
            <pc:docMk/>
            <pc:sldMk cId="3847208827" sldId="313"/>
            <ac:grpSpMk id="84" creationId="{1E6EBDFF-A683-1729-56E6-4FD310FDDD41}"/>
          </ac:grpSpMkLst>
        </pc:grpChg>
        <pc:grpChg chg="add del mod">
          <ac:chgData name="Gianmaria Saggini" userId="a496d660-6611-4af8-8f13-7135ed89e663" providerId="ADAL" clId="{B2B3212F-CD79-4558-AEA9-C2E51AD89067}" dt="2022-07-13T18:00:08.181" v="937" actId="478"/>
          <ac:grpSpMkLst>
            <pc:docMk/>
            <pc:sldMk cId="3847208827" sldId="313"/>
            <ac:grpSpMk id="84" creationId="{D7CE7172-1DC7-8F88-6CBC-31FBFD95BE93}"/>
          </ac:grpSpMkLst>
        </pc:grpChg>
        <pc:grpChg chg="mod">
          <ac:chgData name="Gianmaria Saggini" userId="a496d660-6611-4af8-8f13-7135ed89e663" providerId="ADAL" clId="{B2B3212F-CD79-4558-AEA9-C2E51AD89067}" dt="2022-07-14T17:02:27.357" v="1163"/>
          <ac:grpSpMkLst>
            <pc:docMk/>
            <pc:sldMk cId="3847208827" sldId="313"/>
            <ac:grpSpMk id="85" creationId="{AE1D1DA6-D33F-0DAC-E0FD-62AB3A220ACA}"/>
          </ac:grpSpMkLst>
        </pc:grpChg>
        <pc:grpChg chg="add del mod">
          <ac:chgData name="Gianmaria Saggini" userId="a496d660-6611-4af8-8f13-7135ed89e663" providerId="ADAL" clId="{B2B3212F-CD79-4558-AEA9-C2E51AD89067}" dt="2022-07-13T18:00:08.181" v="937" actId="478"/>
          <ac:grpSpMkLst>
            <pc:docMk/>
            <pc:sldMk cId="3847208827" sldId="313"/>
            <ac:grpSpMk id="87" creationId="{12FDE27C-874A-5D58-68FC-8F3DE4FDAB4E}"/>
          </ac:grpSpMkLst>
        </pc:grpChg>
        <pc:grpChg chg="add del mod">
          <ac:chgData name="Gianmaria Saggini" userId="a496d660-6611-4af8-8f13-7135ed89e663" providerId="ADAL" clId="{B2B3212F-CD79-4558-AEA9-C2E51AD89067}" dt="2022-07-13T18:00:08.181" v="937" actId="478"/>
          <ac:grpSpMkLst>
            <pc:docMk/>
            <pc:sldMk cId="3847208827" sldId="313"/>
            <ac:grpSpMk id="90" creationId="{72CA0DA3-2B1D-C6D0-6EF1-04B236CD89C6}"/>
          </ac:grpSpMkLst>
        </pc:grpChg>
        <pc:grpChg chg="add mod">
          <ac:chgData name="Gianmaria Saggini" userId="a496d660-6611-4af8-8f13-7135ed89e663" providerId="ADAL" clId="{B2B3212F-CD79-4558-AEA9-C2E51AD89067}" dt="2022-07-13T18:00:25.984" v="940" actId="164"/>
          <ac:grpSpMkLst>
            <pc:docMk/>
            <pc:sldMk cId="3847208827" sldId="313"/>
            <ac:grpSpMk id="94" creationId="{0B835A3A-6A4B-A136-D0B8-0145D6FE1575}"/>
          </ac:grpSpMkLst>
        </pc:grpChg>
        <pc:grpChg chg="add mod">
          <ac:chgData name="Gianmaria Saggini" userId="a496d660-6611-4af8-8f13-7135ed89e663" providerId="ADAL" clId="{B2B3212F-CD79-4558-AEA9-C2E51AD89067}" dt="2022-07-13T18:00:27.349" v="941" actId="164"/>
          <ac:grpSpMkLst>
            <pc:docMk/>
            <pc:sldMk cId="3847208827" sldId="313"/>
            <ac:grpSpMk id="97" creationId="{1E86F45D-4819-4BAB-2C2F-C1215B996BE9}"/>
          </ac:grpSpMkLst>
        </pc:grpChg>
        <pc:grpChg chg="add mod">
          <ac:chgData name="Gianmaria Saggini" userId="a496d660-6611-4af8-8f13-7135ed89e663" providerId="ADAL" clId="{B2B3212F-CD79-4558-AEA9-C2E51AD89067}" dt="2022-07-13T18:00:28.858" v="942" actId="164"/>
          <ac:grpSpMkLst>
            <pc:docMk/>
            <pc:sldMk cId="3847208827" sldId="313"/>
            <ac:grpSpMk id="100" creationId="{D363594B-22F8-A79B-1395-579B69DCB7ED}"/>
          </ac:grpSpMkLst>
        </pc:grpChg>
        <pc:grpChg chg="add del mod">
          <ac:chgData name="Gianmaria Saggini" userId="a496d660-6611-4af8-8f13-7135ed89e663" providerId="ADAL" clId="{B2B3212F-CD79-4558-AEA9-C2E51AD89067}" dt="2022-07-13T18:00:20.663" v="939" actId="478"/>
          <ac:grpSpMkLst>
            <pc:docMk/>
            <pc:sldMk cId="3847208827" sldId="313"/>
            <ac:grpSpMk id="103" creationId="{4F755277-BA9D-0455-217D-3233067DD96C}"/>
          </ac:grpSpMkLst>
        </pc:grpChg>
        <pc:grpChg chg="del">
          <ac:chgData name="Gianmaria Saggini" userId="a496d660-6611-4af8-8f13-7135ed89e663" providerId="ADAL" clId="{B2B3212F-CD79-4558-AEA9-C2E51AD89067}" dt="2022-07-13T17:56:29.430" v="927" actId="478"/>
          <ac:grpSpMkLst>
            <pc:docMk/>
            <pc:sldMk cId="3847208827" sldId="313"/>
            <ac:grpSpMk id="225" creationId="{4FC0DA59-CD50-EEE5-B1E9-27F255778628}"/>
          </ac:grpSpMkLst>
        </pc:grpChg>
        <pc:graphicFrameChg chg="mod">
          <ac:chgData name="Gianmaria Saggini" userId="a496d660-6611-4af8-8f13-7135ed89e663" providerId="ADAL" clId="{B2B3212F-CD79-4558-AEA9-C2E51AD89067}" dt="2022-07-14T17:03:30.590" v="1168"/>
          <ac:graphicFrameMkLst>
            <pc:docMk/>
            <pc:sldMk cId="3847208827" sldId="313"/>
            <ac:graphicFrameMk id="226" creationId="{82F5D240-5836-086E-4937-0796DE1FC5F4}"/>
          </ac:graphicFrameMkLst>
        </pc:graphicFrameChg>
      </pc:sldChg>
      <pc:sldChg chg="addSp delSp modSp mod modTransition modAnim">
        <pc:chgData name="Gianmaria Saggini" userId="a496d660-6611-4af8-8f13-7135ed89e663" providerId="ADAL" clId="{B2B3212F-CD79-4558-AEA9-C2E51AD89067}" dt="2022-07-20T15:12:13.002" v="1396" actId="20577"/>
        <pc:sldMkLst>
          <pc:docMk/>
          <pc:sldMk cId="2832791087" sldId="314"/>
        </pc:sldMkLst>
        <pc:spChg chg="mod topLvl">
          <ac:chgData name="Gianmaria Saggini" userId="a496d660-6611-4af8-8f13-7135ed89e663" providerId="ADAL" clId="{B2B3212F-CD79-4558-AEA9-C2E51AD89067}" dt="2022-07-13T18:01:15.512" v="958" actId="164"/>
          <ac:spMkLst>
            <pc:docMk/>
            <pc:sldMk cId="2832791087" sldId="314"/>
            <ac:spMk id="40" creationId="{9229835E-5141-C6A4-133E-456BEF06DE2A}"/>
          </ac:spMkLst>
        </pc:spChg>
        <pc:spChg chg="mod topLvl">
          <ac:chgData name="Gianmaria Saggini" userId="a496d660-6611-4af8-8f13-7135ed89e663" providerId="ADAL" clId="{B2B3212F-CD79-4558-AEA9-C2E51AD89067}" dt="2022-07-13T18:01:16.846" v="959" actId="164"/>
          <ac:spMkLst>
            <pc:docMk/>
            <pc:sldMk cId="2832791087" sldId="314"/>
            <ac:spMk id="41" creationId="{02C451EA-03BB-7C84-9E44-7DE052ADEBA5}"/>
          </ac:spMkLst>
        </pc:spChg>
        <pc:spChg chg="mod topLvl">
          <ac:chgData name="Gianmaria Saggini" userId="a496d660-6611-4af8-8f13-7135ed89e663" providerId="ADAL" clId="{B2B3212F-CD79-4558-AEA9-C2E51AD89067}" dt="2022-07-13T18:01:15.512" v="958" actId="164"/>
          <ac:spMkLst>
            <pc:docMk/>
            <pc:sldMk cId="2832791087" sldId="314"/>
            <ac:spMk id="42" creationId="{A4F6A759-C0C0-1E0B-C1EF-13290DBC42F2}"/>
          </ac:spMkLst>
        </pc:spChg>
        <pc:spChg chg="add mod">
          <ac:chgData name="Gianmaria Saggini" userId="a496d660-6611-4af8-8f13-7135ed89e663" providerId="ADAL" clId="{B2B3212F-CD79-4558-AEA9-C2E51AD89067}" dt="2022-07-18T11:38:52.524" v="1252" actId="164"/>
          <ac:spMkLst>
            <pc:docMk/>
            <pc:sldMk cId="2832791087" sldId="314"/>
            <ac:spMk id="75" creationId="{E7298691-B47B-1AC2-8064-F4E9E18E8F7F}"/>
          </ac:spMkLst>
        </pc:spChg>
        <pc:spChg chg="mod">
          <ac:chgData name="Gianmaria Saggini" userId="a496d660-6611-4af8-8f13-7135ed89e663" providerId="ADAL" clId="{B2B3212F-CD79-4558-AEA9-C2E51AD89067}" dt="2022-07-13T17:34:54.542" v="438" actId="207"/>
          <ac:spMkLst>
            <pc:docMk/>
            <pc:sldMk cId="2832791087" sldId="314"/>
            <ac:spMk id="77" creationId="{A5F30E9E-7BA8-E117-933C-32BED8A19236}"/>
          </ac:spMkLst>
        </pc:spChg>
        <pc:spChg chg="mod">
          <ac:chgData name="Gianmaria Saggini" userId="a496d660-6611-4af8-8f13-7135ed89e663" providerId="ADAL" clId="{B2B3212F-CD79-4558-AEA9-C2E51AD89067}" dt="2022-07-13T17:36:22.246" v="464" actId="20577"/>
          <ac:spMkLst>
            <pc:docMk/>
            <pc:sldMk cId="2832791087" sldId="314"/>
            <ac:spMk id="78" creationId="{A5896438-A3CD-5B50-FA67-3B5A31FB1526}"/>
          </ac:spMkLst>
        </pc:spChg>
        <pc:spChg chg="mod">
          <ac:chgData name="Gianmaria Saggini" userId="a496d660-6611-4af8-8f13-7135ed89e663" providerId="ADAL" clId="{B2B3212F-CD79-4558-AEA9-C2E51AD89067}" dt="2022-07-13T17:40:28.755" v="730" actId="207"/>
          <ac:spMkLst>
            <pc:docMk/>
            <pc:sldMk cId="2832791087" sldId="314"/>
            <ac:spMk id="80" creationId="{BD027615-1964-A519-BA69-00E4A1739E64}"/>
          </ac:spMkLst>
        </pc:spChg>
        <pc:spChg chg="mod">
          <ac:chgData name="Gianmaria Saggini" userId="a496d660-6611-4af8-8f13-7135ed89e663" providerId="ADAL" clId="{B2B3212F-CD79-4558-AEA9-C2E51AD89067}" dt="2022-07-13T17:47:10.114" v="793" actId="20577"/>
          <ac:spMkLst>
            <pc:docMk/>
            <pc:sldMk cId="2832791087" sldId="314"/>
            <ac:spMk id="81" creationId="{7B97D920-F052-6F54-DD4F-FC2455303DB2}"/>
          </ac:spMkLst>
        </pc:spChg>
        <pc:spChg chg="mod">
          <ac:chgData name="Gianmaria Saggini" userId="a496d660-6611-4af8-8f13-7135ed89e663" providerId="ADAL" clId="{B2B3212F-CD79-4558-AEA9-C2E51AD89067}" dt="2022-07-13T17:40:34.010" v="731" actId="207"/>
          <ac:spMkLst>
            <pc:docMk/>
            <pc:sldMk cId="2832791087" sldId="314"/>
            <ac:spMk id="83" creationId="{A1825B51-0FB0-F52B-2DD6-370EF4D81B77}"/>
          </ac:spMkLst>
        </pc:spChg>
        <pc:spChg chg="mod">
          <ac:chgData name="Gianmaria Saggini" userId="a496d660-6611-4af8-8f13-7135ed89e663" providerId="ADAL" clId="{B2B3212F-CD79-4558-AEA9-C2E51AD89067}" dt="2022-07-13T17:36:56.884" v="515" actId="20577"/>
          <ac:spMkLst>
            <pc:docMk/>
            <pc:sldMk cId="2832791087" sldId="314"/>
            <ac:spMk id="84" creationId="{325C44EA-9257-E019-ACA9-8B540D65DBD2}"/>
          </ac:spMkLst>
        </pc:spChg>
        <pc:spChg chg="mod">
          <ac:chgData name="Gianmaria Saggini" userId="a496d660-6611-4af8-8f13-7135ed89e663" providerId="ADAL" clId="{B2B3212F-CD79-4558-AEA9-C2E51AD89067}" dt="2022-07-13T17:40:39.036" v="732" actId="207"/>
          <ac:spMkLst>
            <pc:docMk/>
            <pc:sldMk cId="2832791087" sldId="314"/>
            <ac:spMk id="86" creationId="{43C0C4AA-B91A-86B9-6B15-09DA840F4872}"/>
          </ac:spMkLst>
        </pc:spChg>
        <pc:spChg chg="mod">
          <ac:chgData name="Gianmaria Saggini" userId="a496d660-6611-4af8-8f13-7135ed89e663" providerId="ADAL" clId="{B2B3212F-CD79-4558-AEA9-C2E51AD89067}" dt="2022-07-13T17:37:05.819" v="528" actId="20577"/>
          <ac:spMkLst>
            <pc:docMk/>
            <pc:sldMk cId="2832791087" sldId="314"/>
            <ac:spMk id="87" creationId="{F09078A8-3CD1-ECB1-AC3A-C9E456E8D4A1}"/>
          </ac:spMkLst>
        </pc:spChg>
        <pc:spChg chg="mod">
          <ac:chgData name="Gianmaria Saggini" userId="a496d660-6611-4af8-8f13-7135ed89e663" providerId="ADAL" clId="{B2B3212F-CD79-4558-AEA9-C2E51AD89067}" dt="2022-07-13T17:40:45.347" v="733" actId="207"/>
          <ac:spMkLst>
            <pc:docMk/>
            <pc:sldMk cId="2832791087" sldId="314"/>
            <ac:spMk id="89" creationId="{1564DD3B-E02A-64D3-C9A9-C2D37C41F5F4}"/>
          </ac:spMkLst>
        </pc:spChg>
        <pc:spChg chg="mod">
          <ac:chgData name="Gianmaria Saggini" userId="a496d660-6611-4af8-8f13-7135ed89e663" providerId="ADAL" clId="{B2B3212F-CD79-4558-AEA9-C2E51AD89067}" dt="2022-07-13T17:37:47.781" v="589" actId="1076"/>
          <ac:spMkLst>
            <pc:docMk/>
            <pc:sldMk cId="2832791087" sldId="314"/>
            <ac:spMk id="90" creationId="{B056AFF8-7B0F-21A0-8B3B-02590F313AEA}"/>
          </ac:spMkLst>
        </pc:spChg>
        <pc:spChg chg="add mod">
          <ac:chgData name="Gianmaria Saggini" userId="a496d660-6611-4af8-8f13-7135ed89e663" providerId="ADAL" clId="{B2B3212F-CD79-4558-AEA9-C2E51AD89067}" dt="2022-07-18T11:38:54.697" v="1253" actId="164"/>
          <ac:spMkLst>
            <pc:docMk/>
            <pc:sldMk cId="2832791087" sldId="314"/>
            <ac:spMk id="91" creationId="{DD600314-EA5A-718A-18CD-2295D7186BB1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93" creationId="{2030EB5C-3DD1-8FFD-E1AF-88C67F40C8A2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94" creationId="{BBC1867A-87A2-4B66-8D6C-DE8376585334}"/>
          </ac:spMkLst>
        </pc:spChg>
        <pc:spChg chg="add del">
          <ac:chgData name="Gianmaria Saggini" userId="a496d660-6611-4af8-8f13-7135ed89e663" providerId="ADAL" clId="{B2B3212F-CD79-4558-AEA9-C2E51AD89067}" dt="2022-07-18T11:42:17.836" v="1284" actId="22"/>
          <ac:spMkLst>
            <pc:docMk/>
            <pc:sldMk cId="2832791087" sldId="314"/>
            <ac:spMk id="95" creationId="{93234E98-0C85-86E5-0501-778FFFB0ED9C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96" creationId="{AFA601E1-EBCC-419D-B504-342D0846F7D3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97" creationId="{D3BD47DC-5E7C-2703-776F-7AA75CE5E200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99" creationId="{62652341-87E7-9539-C2FF-217AAC286C15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100" creationId="{E23D8CF4-ABE3-CD1F-AD28-13E773DD84DA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102" creationId="{0922D533-65E5-717B-9CA8-447FE2A6A897}"/>
          </ac:spMkLst>
        </pc:spChg>
        <pc:spChg chg="mod">
          <ac:chgData name="Gianmaria Saggini" userId="a496d660-6611-4af8-8f13-7135ed89e663" providerId="ADAL" clId="{B2B3212F-CD79-4558-AEA9-C2E51AD89067}" dt="2022-07-13T17:38:55.302" v="613"/>
          <ac:spMkLst>
            <pc:docMk/>
            <pc:sldMk cId="2832791087" sldId="314"/>
            <ac:spMk id="103" creationId="{0F256E36-A237-D330-DB07-C4D76E9C8689}"/>
          </ac:spMkLst>
        </pc:spChg>
        <pc:spChg chg="mod">
          <ac:chgData name="Gianmaria Saggini" userId="a496d660-6611-4af8-8f13-7135ed89e663" providerId="ADAL" clId="{B2B3212F-CD79-4558-AEA9-C2E51AD89067}" dt="2022-07-13T17:40:51.997" v="734" actId="207"/>
          <ac:spMkLst>
            <pc:docMk/>
            <pc:sldMk cId="2832791087" sldId="314"/>
            <ac:spMk id="105" creationId="{70D12C56-7769-D927-D9BA-038307660A79}"/>
          </ac:spMkLst>
        </pc:spChg>
        <pc:spChg chg="mod">
          <ac:chgData name="Gianmaria Saggini" userId="a496d660-6611-4af8-8f13-7135ed89e663" providerId="ADAL" clId="{B2B3212F-CD79-4558-AEA9-C2E51AD89067}" dt="2022-07-13T17:39:40.431" v="654" actId="20577"/>
          <ac:spMkLst>
            <pc:docMk/>
            <pc:sldMk cId="2832791087" sldId="314"/>
            <ac:spMk id="106" creationId="{D8CF27C5-7875-CEC3-F9D2-1845F1A50B48}"/>
          </ac:spMkLst>
        </pc:spChg>
        <pc:spChg chg="mod">
          <ac:chgData name="Gianmaria Saggini" userId="a496d660-6611-4af8-8f13-7135ed89e663" providerId="ADAL" clId="{B2B3212F-CD79-4558-AEA9-C2E51AD89067}" dt="2022-07-13T17:41:02.676" v="736" actId="207"/>
          <ac:spMkLst>
            <pc:docMk/>
            <pc:sldMk cId="2832791087" sldId="314"/>
            <ac:spMk id="108" creationId="{6E3D8EA1-C518-5747-1781-FBA04779EF88}"/>
          </ac:spMkLst>
        </pc:spChg>
        <pc:spChg chg="mod">
          <ac:chgData name="Gianmaria Saggini" userId="a496d660-6611-4af8-8f13-7135ed89e663" providerId="ADAL" clId="{B2B3212F-CD79-4558-AEA9-C2E51AD89067}" dt="2022-07-20T15:12:13.002" v="1396" actId="20577"/>
          <ac:spMkLst>
            <pc:docMk/>
            <pc:sldMk cId="2832791087" sldId="314"/>
            <ac:spMk id="109" creationId="{C3CF0AC8-E636-1276-4D23-FE4E4E6E4C2B}"/>
          </ac:spMkLst>
        </pc:spChg>
        <pc:spChg chg="mod">
          <ac:chgData name="Gianmaria Saggini" userId="a496d660-6611-4af8-8f13-7135ed89e663" providerId="ADAL" clId="{B2B3212F-CD79-4558-AEA9-C2E51AD89067}" dt="2022-07-13T17:41:17.895" v="739" actId="207"/>
          <ac:spMkLst>
            <pc:docMk/>
            <pc:sldMk cId="2832791087" sldId="314"/>
            <ac:spMk id="111" creationId="{AA95D3F6-7EE8-4EA5-3174-A32580CA9107}"/>
          </ac:spMkLst>
        </pc:spChg>
        <pc:spChg chg="mod">
          <ac:chgData name="Gianmaria Saggini" userId="a496d660-6611-4af8-8f13-7135ed89e663" providerId="ADAL" clId="{B2B3212F-CD79-4558-AEA9-C2E51AD89067}" dt="2022-07-13T17:40:01.862" v="713" actId="20577"/>
          <ac:spMkLst>
            <pc:docMk/>
            <pc:sldMk cId="2832791087" sldId="314"/>
            <ac:spMk id="112" creationId="{1154DC92-6CF6-0854-C138-9404362372D8}"/>
          </ac:spMkLst>
        </pc:spChg>
        <pc:spChg chg="mod">
          <ac:chgData name="Gianmaria Saggini" userId="a496d660-6611-4af8-8f13-7135ed89e663" providerId="ADAL" clId="{B2B3212F-CD79-4558-AEA9-C2E51AD89067}" dt="2022-07-13T17:41:23.603" v="740" actId="207"/>
          <ac:spMkLst>
            <pc:docMk/>
            <pc:sldMk cId="2832791087" sldId="314"/>
            <ac:spMk id="114" creationId="{B19A0524-6A66-8C47-0180-306A22DCD58B}"/>
          </ac:spMkLst>
        </pc:spChg>
        <pc:spChg chg="mod">
          <ac:chgData name="Gianmaria Saggini" userId="a496d660-6611-4af8-8f13-7135ed89e663" providerId="ADAL" clId="{B2B3212F-CD79-4558-AEA9-C2E51AD89067}" dt="2022-07-13T17:40:07.670" v="728" actId="20577"/>
          <ac:spMkLst>
            <pc:docMk/>
            <pc:sldMk cId="2832791087" sldId="314"/>
            <ac:spMk id="115" creationId="{B5B15563-C115-DD60-728E-F55E49B85ED0}"/>
          </ac:spMkLst>
        </pc:spChg>
        <pc:spChg chg="add mod">
          <ac:chgData name="Gianmaria Saggini" userId="a496d660-6611-4af8-8f13-7135ed89e663" providerId="ADAL" clId="{B2B3212F-CD79-4558-AEA9-C2E51AD89067}" dt="2022-07-13T18:00:36.003" v="945" actId="164"/>
          <ac:spMkLst>
            <pc:docMk/>
            <pc:sldMk cId="2832791087" sldId="314"/>
            <ac:spMk id="116" creationId="{C83D602B-A33A-708A-AABD-436E9FB33331}"/>
          </ac:spMkLst>
        </pc:spChg>
        <pc:spChg chg="add mod">
          <ac:chgData name="Gianmaria Saggini" userId="a496d660-6611-4af8-8f13-7135ed89e663" providerId="ADAL" clId="{B2B3212F-CD79-4558-AEA9-C2E51AD89067}" dt="2022-07-13T18:01:16.846" v="959" actId="164"/>
          <ac:spMkLst>
            <pc:docMk/>
            <pc:sldMk cId="2832791087" sldId="314"/>
            <ac:spMk id="117" creationId="{91F12CAF-9219-62EC-C2B7-33739DC40C56}"/>
          </ac:spMkLst>
        </pc:spChg>
        <pc:spChg chg="add mod">
          <ac:chgData name="Gianmaria Saggini" userId="a496d660-6611-4af8-8f13-7135ed89e663" providerId="ADAL" clId="{B2B3212F-CD79-4558-AEA9-C2E51AD89067}" dt="2022-07-13T18:00:37.353" v="946" actId="164"/>
          <ac:spMkLst>
            <pc:docMk/>
            <pc:sldMk cId="2832791087" sldId="314"/>
            <ac:spMk id="118" creationId="{74AE422A-7CCB-28EF-1534-70E4349E6D76}"/>
          </ac:spMkLst>
        </pc:spChg>
        <pc:spChg chg="add mod">
          <ac:chgData name="Gianmaria Saggini" userId="a496d660-6611-4af8-8f13-7135ed89e663" providerId="ADAL" clId="{B2B3212F-CD79-4558-AEA9-C2E51AD89067}" dt="2022-07-13T18:00:39.022" v="947" actId="164"/>
          <ac:spMkLst>
            <pc:docMk/>
            <pc:sldMk cId="2832791087" sldId="314"/>
            <ac:spMk id="119" creationId="{991C4A28-F2AA-563F-3F61-7BD3CFC059CE}"/>
          </ac:spMkLst>
        </pc:spChg>
        <pc:spChg chg="add mod">
          <ac:chgData name="Gianmaria Saggini" userId="a496d660-6611-4af8-8f13-7135ed89e663" providerId="ADAL" clId="{B2B3212F-CD79-4558-AEA9-C2E51AD89067}" dt="2022-07-13T18:00:40.767" v="948" actId="164"/>
          <ac:spMkLst>
            <pc:docMk/>
            <pc:sldMk cId="2832791087" sldId="314"/>
            <ac:spMk id="120" creationId="{9D4B7A81-B900-B541-8FED-DF264A3FBD7C}"/>
          </ac:spMkLst>
        </pc:spChg>
        <pc:spChg chg="add mod">
          <ac:chgData name="Gianmaria Saggini" userId="a496d660-6611-4af8-8f13-7135ed89e663" providerId="ADAL" clId="{B2B3212F-CD79-4558-AEA9-C2E51AD89067}" dt="2022-07-13T18:00:42.460" v="949" actId="164"/>
          <ac:spMkLst>
            <pc:docMk/>
            <pc:sldMk cId="2832791087" sldId="314"/>
            <ac:spMk id="121" creationId="{B5E96BCB-B230-654D-A71A-606B71D1DB2C}"/>
          </ac:spMkLst>
        </pc:spChg>
        <pc:spChg chg="add mod">
          <ac:chgData name="Gianmaria Saggini" userId="a496d660-6611-4af8-8f13-7135ed89e663" providerId="ADAL" clId="{B2B3212F-CD79-4558-AEA9-C2E51AD89067}" dt="2022-07-13T18:00:45.657" v="950" actId="164"/>
          <ac:spMkLst>
            <pc:docMk/>
            <pc:sldMk cId="2832791087" sldId="314"/>
            <ac:spMk id="122" creationId="{B529B38B-AC87-81C1-9382-242304D92129}"/>
          </ac:spMkLst>
        </pc:spChg>
        <pc:spChg chg="add mod">
          <ac:chgData name="Gianmaria Saggini" userId="a496d660-6611-4af8-8f13-7135ed89e663" providerId="ADAL" clId="{B2B3212F-CD79-4558-AEA9-C2E51AD89067}" dt="2022-07-13T18:00:47.113" v="951" actId="164"/>
          <ac:spMkLst>
            <pc:docMk/>
            <pc:sldMk cId="2832791087" sldId="314"/>
            <ac:spMk id="123" creationId="{A0126922-6001-BCFD-BD97-141451011BC7}"/>
          </ac:spMkLst>
        </pc:spChg>
        <pc:spChg chg="add mod">
          <ac:chgData name="Gianmaria Saggini" userId="a496d660-6611-4af8-8f13-7135ed89e663" providerId="ADAL" clId="{B2B3212F-CD79-4558-AEA9-C2E51AD89067}" dt="2022-07-13T18:00:48.593" v="952" actId="164"/>
          <ac:spMkLst>
            <pc:docMk/>
            <pc:sldMk cId="2832791087" sldId="314"/>
            <ac:spMk id="124" creationId="{71D6F95D-8854-6124-B22D-F6FA94E4FF35}"/>
          </ac:spMkLst>
        </pc:spChg>
        <pc:spChg chg="add mod">
          <ac:chgData name="Gianmaria Saggini" userId="a496d660-6611-4af8-8f13-7135ed89e663" providerId="ADAL" clId="{B2B3212F-CD79-4558-AEA9-C2E51AD89067}" dt="2022-07-13T18:00:50.359" v="953" actId="164"/>
          <ac:spMkLst>
            <pc:docMk/>
            <pc:sldMk cId="2832791087" sldId="314"/>
            <ac:spMk id="125" creationId="{BD958CCF-6FA3-05DE-6CF3-07B95775DB7E}"/>
          </ac:spMkLst>
        </pc:spChg>
        <pc:spChg chg="add mod">
          <ac:chgData name="Gianmaria Saggini" userId="a496d660-6611-4af8-8f13-7135ed89e663" providerId="ADAL" clId="{B2B3212F-CD79-4558-AEA9-C2E51AD89067}" dt="2022-07-13T17:57:24.206" v="933" actId="113"/>
          <ac:spMkLst>
            <pc:docMk/>
            <pc:sldMk cId="2832791087" sldId="314"/>
            <ac:spMk id="126" creationId="{78222248-B281-F19C-0F51-6E66BC7EF837}"/>
          </ac:spMkLst>
        </pc:spChg>
        <pc:spChg chg="mod">
          <ac:chgData name="Gianmaria Saggini" userId="a496d660-6611-4af8-8f13-7135ed89e663" providerId="ADAL" clId="{B2B3212F-CD79-4558-AEA9-C2E51AD89067}" dt="2022-07-12T14:26:13.668" v="301" actId="20577"/>
          <ac:spMkLst>
            <pc:docMk/>
            <pc:sldMk cId="2832791087" sldId="314"/>
            <ac:spMk id="236" creationId="{EC966936-820C-ECC3-6AF5-6BD59B8B53A5}"/>
          </ac:spMkLst>
        </pc:spChg>
        <pc:grpChg chg="add mod">
          <ac:chgData name="Gianmaria Saggini" userId="a496d660-6611-4af8-8f13-7135ed89e663" providerId="ADAL" clId="{B2B3212F-CD79-4558-AEA9-C2E51AD89067}" dt="2022-07-13T18:00:36.003" v="945" actId="164"/>
          <ac:grpSpMkLst>
            <pc:docMk/>
            <pc:sldMk cId="2832791087" sldId="314"/>
            <ac:grpSpMk id="3" creationId="{B042681F-87C3-C074-3430-4A76C08519B5}"/>
          </ac:grpSpMkLst>
        </pc:grpChg>
        <pc:grpChg chg="add mod">
          <ac:chgData name="Gianmaria Saggini" userId="a496d660-6611-4af8-8f13-7135ed89e663" providerId="ADAL" clId="{B2B3212F-CD79-4558-AEA9-C2E51AD89067}" dt="2022-07-13T18:00:37.353" v="946" actId="164"/>
          <ac:grpSpMkLst>
            <pc:docMk/>
            <pc:sldMk cId="2832791087" sldId="314"/>
            <ac:grpSpMk id="4" creationId="{A97FAD17-CEE7-5523-3BB4-CEC7651678F1}"/>
          </ac:grpSpMkLst>
        </pc:grpChg>
        <pc:grpChg chg="add mod">
          <ac:chgData name="Gianmaria Saggini" userId="a496d660-6611-4af8-8f13-7135ed89e663" providerId="ADAL" clId="{B2B3212F-CD79-4558-AEA9-C2E51AD89067}" dt="2022-07-13T18:00:39.022" v="947" actId="164"/>
          <ac:grpSpMkLst>
            <pc:docMk/>
            <pc:sldMk cId="2832791087" sldId="314"/>
            <ac:grpSpMk id="5" creationId="{CCA48CA7-A327-34F3-0AB3-EC010A256F2F}"/>
          </ac:grpSpMkLst>
        </pc:grpChg>
        <pc:grpChg chg="add mod">
          <ac:chgData name="Gianmaria Saggini" userId="a496d660-6611-4af8-8f13-7135ed89e663" providerId="ADAL" clId="{B2B3212F-CD79-4558-AEA9-C2E51AD89067}" dt="2022-07-13T18:00:40.767" v="948" actId="164"/>
          <ac:grpSpMkLst>
            <pc:docMk/>
            <pc:sldMk cId="2832791087" sldId="314"/>
            <ac:grpSpMk id="6" creationId="{A219845E-1E7D-8D81-DD7A-3A3545E1E21B}"/>
          </ac:grpSpMkLst>
        </pc:grpChg>
        <pc:grpChg chg="add mod">
          <ac:chgData name="Gianmaria Saggini" userId="a496d660-6611-4af8-8f13-7135ed89e663" providerId="ADAL" clId="{B2B3212F-CD79-4558-AEA9-C2E51AD89067}" dt="2022-07-13T18:00:42.460" v="949" actId="164"/>
          <ac:grpSpMkLst>
            <pc:docMk/>
            <pc:sldMk cId="2832791087" sldId="314"/>
            <ac:grpSpMk id="7" creationId="{896C27AC-1C6B-A74F-20CA-557987AF9749}"/>
          </ac:grpSpMkLst>
        </pc:grpChg>
        <pc:grpChg chg="add mod">
          <ac:chgData name="Gianmaria Saggini" userId="a496d660-6611-4af8-8f13-7135ed89e663" providerId="ADAL" clId="{B2B3212F-CD79-4558-AEA9-C2E51AD89067}" dt="2022-07-13T18:00:45.657" v="950" actId="164"/>
          <ac:grpSpMkLst>
            <pc:docMk/>
            <pc:sldMk cId="2832791087" sldId="314"/>
            <ac:grpSpMk id="8" creationId="{4DCC2B8E-7261-EF33-5D13-CED5F419545E}"/>
          </ac:grpSpMkLst>
        </pc:grpChg>
        <pc:grpChg chg="add mod">
          <ac:chgData name="Gianmaria Saggini" userId="a496d660-6611-4af8-8f13-7135ed89e663" providerId="ADAL" clId="{B2B3212F-CD79-4558-AEA9-C2E51AD89067}" dt="2022-07-13T18:00:47.113" v="951" actId="164"/>
          <ac:grpSpMkLst>
            <pc:docMk/>
            <pc:sldMk cId="2832791087" sldId="314"/>
            <ac:grpSpMk id="9" creationId="{90C7F75F-EEE7-DEDA-09EE-0A893BC29A91}"/>
          </ac:grpSpMkLst>
        </pc:grpChg>
        <pc:grpChg chg="add mod">
          <ac:chgData name="Gianmaria Saggini" userId="a496d660-6611-4af8-8f13-7135ed89e663" providerId="ADAL" clId="{B2B3212F-CD79-4558-AEA9-C2E51AD89067}" dt="2022-07-13T18:00:48.593" v="952" actId="164"/>
          <ac:grpSpMkLst>
            <pc:docMk/>
            <pc:sldMk cId="2832791087" sldId="314"/>
            <ac:grpSpMk id="10" creationId="{BDA39BD6-DBE1-8A4A-4590-841F7F762FFB}"/>
          </ac:grpSpMkLst>
        </pc:grpChg>
        <pc:grpChg chg="add mod">
          <ac:chgData name="Gianmaria Saggini" userId="a496d660-6611-4af8-8f13-7135ed89e663" providerId="ADAL" clId="{B2B3212F-CD79-4558-AEA9-C2E51AD89067}" dt="2022-07-13T18:00:50.359" v="953" actId="164"/>
          <ac:grpSpMkLst>
            <pc:docMk/>
            <pc:sldMk cId="2832791087" sldId="314"/>
            <ac:grpSpMk id="11" creationId="{E4D890FB-92DB-82B2-B5D1-B1955E066586}"/>
          </ac:grpSpMkLst>
        </pc:grpChg>
        <pc:grpChg chg="add mod">
          <ac:chgData name="Gianmaria Saggini" userId="a496d660-6611-4af8-8f13-7135ed89e663" providerId="ADAL" clId="{B2B3212F-CD79-4558-AEA9-C2E51AD89067}" dt="2022-07-18T11:38:52.524" v="1252" actId="164"/>
          <ac:grpSpMkLst>
            <pc:docMk/>
            <pc:sldMk cId="2832791087" sldId="314"/>
            <ac:grpSpMk id="12" creationId="{A4F1BF63-40B2-420B-3B6C-4633B9B828E5}"/>
          </ac:grpSpMkLst>
        </pc:grpChg>
        <pc:grpChg chg="add mod">
          <ac:chgData name="Gianmaria Saggini" userId="a496d660-6611-4af8-8f13-7135ed89e663" providerId="ADAL" clId="{B2B3212F-CD79-4558-AEA9-C2E51AD89067}" dt="2022-07-18T11:38:54.697" v="1253" actId="164"/>
          <ac:grpSpMkLst>
            <pc:docMk/>
            <pc:sldMk cId="2832791087" sldId="314"/>
            <ac:grpSpMk id="13" creationId="{715A1C9F-BD54-EFCF-3CE6-A8A91BF27219}"/>
          </ac:grpSpMkLst>
        </pc:grpChg>
        <pc:grpChg chg="add mod">
          <ac:chgData name="Gianmaria Saggini" userId="a496d660-6611-4af8-8f13-7135ed89e663" providerId="ADAL" clId="{B2B3212F-CD79-4558-AEA9-C2E51AD89067}" dt="2022-07-18T11:38:52.524" v="1252" actId="164"/>
          <ac:grpSpMkLst>
            <pc:docMk/>
            <pc:sldMk cId="2832791087" sldId="314"/>
            <ac:grpSpMk id="14" creationId="{9D35AFFB-740F-BDEA-1F17-F7DE38C53E2B}"/>
          </ac:grpSpMkLst>
        </pc:grpChg>
        <pc:grpChg chg="add mod">
          <ac:chgData name="Gianmaria Saggini" userId="a496d660-6611-4af8-8f13-7135ed89e663" providerId="ADAL" clId="{B2B3212F-CD79-4558-AEA9-C2E51AD89067}" dt="2022-07-18T11:38:54.697" v="1253" actId="164"/>
          <ac:grpSpMkLst>
            <pc:docMk/>
            <pc:sldMk cId="2832791087" sldId="314"/>
            <ac:grpSpMk id="15" creationId="{99805748-E6AD-5A31-764C-3EAB80C7C472}"/>
          </ac:grpSpMkLst>
        </pc:grpChg>
        <pc:grpChg chg="del">
          <ac:chgData name="Gianmaria Saggini" userId="a496d660-6611-4af8-8f13-7135ed89e663" providerId="ADAL" clId="{B2B3212F-CD79-4558-AEA9-C2E51AD89067}" dt="2022-07-12T10:16:56.474" v="223" actId="165"/>
          <ac:grpSpMkLst>
            <pc:docMk/>
            <pc:sldMk cId="2832791087" sldId="314"/>
            <ac:grpSpMk id="39" creationId="{01A84D4C-6817-2A0E-8AAD-4A28F561BA6F}"/>
          </ac:grpSpMkLst>
        </pc:grpChg>
        <pc:grpChg chg="add mod">
          <ac:chgData name="Gianmaria Saggini" userId="a496d660-6611-4af8-8f13-7135ed89e663" providerId="ADAL" clId="{B2B3212F-CD79-4558-AEA9-C2E51AD89067}" dt="2022-07-13T18:00:36.003" v="945" actId="164"/>
          <ac:grpSpMkLst>
            <pc:docMk/>
            <pc:sldMk cId="2832791087" sldId="314"/>
            <ac:grpSpMk id="76" creationId="{36F2FE5D-6281-1B8F-5422-FCB5C2DCB146}"/>
          </ac:grpSpMkLst>
        </pc:grpChg>
        <pc:grpChg chg="add mod">
          <ac:chgData name="Gianmaria Saggini" userId="a496d660-6611-4af8-8f13-7135ed89e663" providerId="ADAL" clId="{B2B3212F-CD79-4558-AEA9-C2E51AD89067}" dt="2022-07-13T18:00:37.353" v="946" actId="164"/>
          <ac:grpSpMkLst>
            <pc:docMk/>
            <pc:sldMk cId="2832791087" sldId="314"/>
            <ac:grpSpMk id="79" creationId="{3170E63C-1EC8-4F10-3609-ED30823B2108}"/>
          </ac:grpSpMkLst>
        </pc:grpChg>
        <pc:grpChg chg="add mod">
          <ac:chgData name="Gianmaria Saggini" userId="a496d660-6611-4af8-8f13-7135ed89e663" providerId="ADAL" clId="{B2B3212F-CD79-4558-AEA9-C2E51AD89067}" dt="2022-07-13T18:00:39.022" v="947" actId="164"/>
          <ac:grpSpMkLst>
            <pc:docMk/>
            <pc:sldMk cId="2832791087" sldId="314"/>
            <ac:grpSpMk id="82" creationId="{43876AD8-6586-BA4F-7BCC-A24C88C5FC77}"/>
          </ac:grpSpMkLst>
        </pc:grpChg>
        <pc:grpChg chg="add mod">
          <ac:chgData name="Gianmaria Saggini" userId="a496d660-6611-4af8-8f13-7135ed89e663" providerId="ADAL" clId="{B2B3212F-CD79-4558-AEA9-C2E51AD89067}" dt="2022-07-13T18:00:40.767" v="948" actId="164"/>
          <ac:grpSpMkLst>
            <pc:docMk/>
            <pc:sldMk cId="2832791087" sldId="314"/>
            <ac:grpSpMk id="85" creationId="{A5B1F80E-5A11-9900-F6E6-7B9B48236605}"/>
          </ac:grpSpMkLst>
        </pc:grpChg>
        <pc:grpChg chg="add mod">
          <ac:chgData name="Gianmaria Saggini" userId="a496d660-6611-4af8-8f13-7135ed89e663" providerId="ADAL" clId="{B2B3212F-CD79-4558-AEA9-C2E51AD89067}" dt="2022-07-13T18:00:42.460" v="949" actId="164"/>
          <ac:grpSpMkLst>
            <pc:docMk/>
            <pc:sldMk cId="2832791087" sldId="314"/>
            <ac:grpSpMk id="88" creationId="{6215E77A-F246-BA31-FCC0-F5BFD88B5BD8}"/>
          </ac:grpSpMkLst>
        </pc:grpChg>
        <pc:grpChg chg="add del mod">
          <ac:chgData name="Gianmaria Saggini" userId="a496d660-6611-4af8-8f13-7135ed89e663" providerId="ADAL" clId="{B2B3212F-CD79-4558-AEA9-C2E51AD89067}" dt="2022-07-13T17:38:57.955" v="614"/>
          <ac:grpSpMkLst>
            <pc:docMk/>
            <pc:sldMk cId="2832791087" sldId="314"/>
            <ac:grpSpMk id="92" creationId="{70343D03-7086-2317-BA72-2A9DDF90E7CD}"/>
          </ac:grpSpMkLst>
        </pc:grpChg>
        <pc:grpChg chg="add del mod">
          <ac:chgData name="Gianmaria Saggini" userId="a496d660-6611-4af8-8f13-7135ed89e663" providerId="ADAL" clId="{B2B3212F-CD79-4558-AEA9-C2E51AD89067}" dt="2022-07-13T17:38:57.955" v="614"/>
          <ac:grpSpMkLst>
            <pc:docMk/>
            <pc:sldMk cId="2832791087" sldId="314"/>
            <ac:grpSpMk id="95" creationId="{0BA87964-B628-7BFC-2395-9D5DBAECE34D}"/>
          </ac:grpSpMkLst>
        </pc:grpChg>
        <pc:grpChg chg="add del mod">
          <ac:chgData name="Gianmaria Saggini" userId="a496d660-6611-4af8-8f13-7135ed89e663" providerId="ADAL" clId="{B2B3212F-CD79-4558-AEA9-C2E51AD89067}" dt="2022-07-13T17:38:57.955" v="614"/>
          <ac:grpSpMkLst>
            <pc:docMk/>
            <pc:sldMk cId="2832791087" sldId="314"/>
            <ac:grpSpMk id="98" creationId="{1A7924A9-2B6D-247B-C6C7-E8B318AD670B}"/>
          </ac:grpSpMkLst>
        </pc:grpChg>
        <pc:grpChg chg="add del mod">
          <ac:chgData name="Gianmaria Saggini" userId="a496d660-6611-4af8-8f13-7135ed89e663" providerId="ADAL" clId="{B2B3212F-CD79-4558-AEA9-C2E51AD89067}" dt="2022-07-13T17:38:57.955" v="614"/>
          <ac:grpSpMkLst>
            <pc:docMk/>
            <pc:sldMk cId="2832791087" sldId="314"/>
            <ac:grpSpMk id="101" creationId="{B931C7C2-66D0-FAD6-3A7A-A93935A47875}"/>
          </ac:grpSpMkLst>
        </pc:grpChg>
        <pc:grpChg chg="add mod">
          <ac:chgData name="Gianmaria Saggini" userId="a496d660-6611-4af8-8f13-7135ed89e663" providerId="ADAL" clId="{B2B3212F-CD79-4558-AEA9-C2E51AD89067}" dt="2022-07-13T18:00:45.657" v="950" actId="164"/>
          <ac:grpSpMkLst>
            <pc:docMk/>
            <pc:sldMk cId="2832791087" sldId="314"/>
            <ac:grpSpMk id="104" creationId="{5CFAA5AA-9539-DF90-3630-BCB4DDE1E56C}"/>
          </ac:grpSpMkLst>
        </pc:grpChg>
        <pc:grpChg chg="add mod">
          <ac:chgData name="Gianmaria Saggini" userId="a496d660-6611-4af8-8f13-7135ed89e663" providerId="ADAL" clId="{B2B3212F-CD79-4558-AEA9-C2E51AD89067}" dt="2022-07-13T18:00:47.113" v="951" actId="164"/>
          <ac:grpSpMkLst>
            <pc:docMk/>
            <pc:sldMk cId="2832791087" sldId="314"/>
            <ac:grpSpMk id="107" creationId="{C775775B-CED9-325D-8731-9B7CD1BC34CA}"/>
          </ac:grpSpMkLst>
        </pc:grpChg>
        <pc:grpChg chg="add mod">
          <ac:chgData name="Gianmaria Saggini" userId="a496d660-6611-4af8-8f13-7135ed89e663" providerId="ADAL" clId="{B2B3212F-CD79-4558-AEA9-C2E51AD89067}" dt="2022-07-13T18:00:48.593" v="952" actId="164"/>
          <ac:grpSpMkLst>
            <pc:docMk/>
            <pc:sldMk cId="2832791087" sldId="314"/>
            <ac:grpSpMk id="110" creationId="{FE456C74-BE99-4831-05EC-F17F6C428923}"/>
          </ac:grpSpMkLst>
        </pc:grpChg>
        <pc:grpChg chg="add mod">
          <ac:chgData name="Gianmaria Saggini" userId="a496d660-6611-4af8-8f13-7135ed89e663" providerId="ADAL" clId="{B2B3212F-CD79-4558-AEA9-C2E51AD89067}" dt="2022-07-13T18:00:50.359" v="953" actId="164"/>
          <ac:grpSpMkLst>
            <pc:docMk/>
            <pc:sldMk cId="2832791087" sldId="314"/>
            <ac:grpSpMk id="113" creationId="{376010C4-3824-7CD4-0DFD-2DF9B8587F86}"/>
          </ac:grpSpMkLst>
        </pc:grpChg>
        <pc:graphicFrameChg chg="mod">
          <ac:chgData name="Gianmaria Saggini" userId="a496d660-6611-4af8-8f13-7135ed89e663" providerId="ADAL" clId="{B2B3212F-CD79-4558-AEA9-C2E51AD89067}" dt="2022-07-18T07:06:49.734" v="1234" actId="113"/>
          <ac:graphicFrameMkLst>
            <pc:docMk/>
            <pc:sldMk cId="2832791087" sldId="314"/>
            <ac:graphicFrameMk id="38" creationId="{9F41C37C-78BF-B8E3-ECDF-87F357D12B9A}"/>
          </ac:graphicFrameMkLst>
        </pc:graphicFrameChg>
      </pc:sldChg>
      <pc:sldChg chg="add del">
        <pc:chgData name="Gianmaria Saggini" userId="a496d660-6611-4af8-8f13-7135ed89e663" providerId="ADAL" clId="{B2B3212F-CD79-4558-AEA9-C2E51AD89067}" dt="2022-07-13T18:04:54.235" v="1082" actId="2890"/>
        <pc:sldMkLst>
          <pc:docMk/>
          <pc:sldMk cId="570655628" sldId="315"/>
        </pc:sldMkLst>
      </pc:sldChg>
      <pc:sldChg chg="delSp add del mod modTransition delAnim">
        <pc:chgData name="Gianmaria Saggini" userId="a496d660-6611-4af8-8f13-7135ed89e663" providerId="ADAL" clId="{B2B3212F-CD79-4558-AEA9-C2E51AD89067}" dt="2022-07-12T10:25:10.384" v="280" actId="47"/>
        <pc:sldMkLst>
          <pc:docMk/>
          <pc:sldMk cId="2333037603" sldId="315"/>
        </pc:sldMkLst>
        <pc:spChg chg="del">
          <ac:chgData name="Gianmaria Saggini" userId="a496d660-6611-4af8-8f13-7135ed89e663" providerId="ADAL" clId="{B2B3212F-CD79-4558-AEA9-C2E51AD89067}" dt="2022-07-12T10:23:50.313" v="276" actId="478"/>
          <ac:spMkLst>
            <pc:docMk/>
            <pc:sldMk cId="2333037603" sldId="315"/>
            <ac:spMk id="42" creationId="{71FF2AD6-F863-9B22-B321-3EE42BC3FCA7}"/>
          </ac:spMkLst>
        </pc:spChg>
        <pc:spChg chg="del">
          <ac:chgData name="Gianmaria Saggini" userId="a496d660-6611-4af8-8f13-7135ed89e663" providerId="ADAL" clId="{B2B3212F-CD79-4558-AEA9-C2E51AD89067}" dt="2022-07-12T10:23:50.313" v="276" actId="478"/>
          <ac:spMkLst>
            <pc:docMk/>
            <pc:sldMk cId="2333037603" sldId="315"/>
            <ac:spMk id="43" creationId="{58C003C3-9A25-5C68-CCA3-208710207F9C}"/>
          </ac:spMkLst>
        </pc:spChg>
        <pc:spChg chg="del">
          <ac:chgData name="Gianmaria Saggini" userId="a496d660-6611-4af8-8f13-7135ed89e663" providerId="ADAL" clId="{B2B3212F-CD79-4558-AEA9-C2E51AD89067}" dt="2022-07-12T10:23:50.313" v="276" actId="478"/>
          <ac:spMkLst>
            <pc:docMk/>
            <pc:sldMk cId="2333037603" sldId="315"/>
            <ac:spMk id="241" creationId="{7E05DD13-5CF4-419F-21FB-9B1EFBB59BC5}"/>
          </ac:spMkLst>
        </pc:spChg>
        <pc:spChg chg="del">
          <ac:chgData name="Gianmaria Saggini" userId="a496d660-6611-4af8-8f13-7135ed89e663" providerId="ADAL" clId="{B2B3212F-CD79-4558-AEA9-C2E51AD89067}" dt="2022-07-12T10:23:50.313" v="276" actId="478"/>
          <ac:spMkLst>
            <pc:docMk/>
            <pc:sldMk cId="2333037603" sldId="315"/>
            <ac:spMk id="242" creationId="{50D6AF0F-948B-152D-DD01-025A39B853A1}"/>
          </ac:spMkLst>
        </pc:spChg>
        <pc:spChg chg="del">
          <ac:chgData name="Gianmaria Saggini" userId="a496d660-6611-4af8-8f13-7135ed89e663" providerId="ADAL" clId="{B2B3212F-CD79-4558-AEA9-C2E51AD89067}" dt="2022-07-12T10:23:50.313" v="276" actId="478"/>
          <ac:spMkLst>
            <pc:docMk/>
            <pc:sldMk cId="2333037603" sldId="315"/>
            <ac:spMk id="243" creationId="{52F96479-6F77-F4A3-C544-5BCBC8DD2119}"/>
          </ac:spMkLst>
        </pc:spChg>
        <pc:graphicFrameChg chg="del">
          <ac:chgData name="Gianmaria Saggini" userId="a496d660-6611-4af8-8f13-7135ed89e663" providerId="ADAL" clId="{B2B3212F-CD79-4558-AEA9-C2E51AD89067}" dt="2022-07-12T10:23:50.313" v="276" actId="478"/>
          <ac:graphicFrameMkLst>
            <pc:docMk/>
            <pc:sldMk cId="2333037603" sldId="315"/>
            <ac:graphicFrameMk id="240" creationId="{A73337AF-400A-0149-9882-B1A43447B123}"/>
          </ac:graphicFrameMkLst>
        </pc:graphicFrameChg>
      </pc:sldChg>
      <pc:sldChg chg="new">
        <pc:chgData name="Gianmaria Saggini" userId="a496d660-6611-4af8-8f13-7135ed89e663" providerId="ADAL" clId="{B2B3212F-CD79-4558-AEA9-C2E51AD89067}" dt="2022-07-13T18:04:56.373" v="1083" actId="680"/>
        <pc:sldMkLst>
          <pc:docMk/>
          <pc:sldMk cId="2569403151" sldId="315"/>
        </pc:sldMkLst>
      </pc:sldChg>
      <pc:sldChg chg="del">
        <pc:chgData name="Gianmaria Saggini" userId="a496d660-6611-4af8-8f13-7135ed89e663" providerId="ADAL" clId="{B2B3212F-CD79-4558-AEA9-C2E51AD89067}" dt="2022-07-18T06:40:11.898" v="1228" actId="47"/>
        <pc:sldMkLst>
          <pc:docMk/>
          <pc:sldMk cId="2325505243" sldId="316"/>
        </pc:sldMkLst>
      </pc:sldChg>
    </pc:docChg>
  </pc:docChgLst>
  <pc:docChgLst>
    <pc:chgData name="Gianmaria Saggini" userId="a496d660-6611-4af8-8f13-7135ed89e663" providerId="ADAL" clId="{DB7014DF-4308-4A56-A1E0-80106C4D1D04}"/>
    <pc:docChg chg="undo custSel addSld modSld sldOrd modSection">
      <pc:chgData name="Gianmaria Saggini" userId="a496d660-6611-4af8-8f13-7135ed89e663" providerId="ADAL" clId="{DB7014DF-4308-4A56-A1E0-80106C4D1D04}" dt="2022-07-29T09:03:25.046" v="318" actId="1076"/>
      <pc:docMkLst>
        <pc:docMk/>
      </pc:docMkLst>
      <pc:sldChg chg="addSp modSp mod">
        <pc:chgData name="Gianmaria Saggini" userId="a496d660-6611-4af8-8f13-7135ed89e663" providerId="ADAL" clId="{DB7014DF-4308-4A56-A1E0-80106C4D1D04}" dt="2022-07-29T09:03:25.046" v="318" actId="1076"/>
        <pc:sldMkLst>
          <pc:docMk/>
          <pc:sldMk cId="3040394396" sldId="256"/>
        </pc:sldMkLst>
        <pc:spChg chg="add mod">
          <ac:chgData name="Gianmaria Saggini" userId="a496d660-6611-4af8-8f13-7135ed89e663" providerId="ADAL" clId="{DB7014DF-4308-4A56-A1E0-80106C4D1D04}" dt="2022-07-29T09:03:25.046" v="318" actId="1076"/>
          <ac:spMkLst>
            <pc:docMk/>
            <pc:sldMk cId="3040394396" sldId="256"/>
            <ac:spMk id="2" creationId="{7D4C1A3F-52D1-5EED-4ECD-C94280FDB909}"/>
          </ac:spMkLst>
        </pc:spChg>
      </pc:sldChg>
      <pc:sldChg chg="addSp delSp modSp mod delAnim modAnim">
        <pc:chgData name="Gianmaria Saggini" userId="a496d660-6611-4af8-8f13-7135ed89e663" providerId="ADAL" clId="{DB7014DF-4308-4A56-A1E0-80106C4D1D04}" dt="2022-07-13T13:08:14.549" v="11" actId="113"/>
        <pc:sldMkLst>
          <pc:docMk/>
          <pc:sldMk cId="2088017248" sldId="258"/>
        </pc:sldMkLst>
        <pc:spChg chg="mod">
          <ac:chgData name="Gianmaria Saggini" userId="a496d660-6611-4af8-8f13-7135ed89e663" providerId="ADAL" clId="{DB7014DF-4308-4A56-A1E0-80106C4D1D04}" dt="2022-07-13T13:08:14.549" v="11" actId="113"/>
          <ac:spMkLst>
            <pc:docMk/>
            <pc:sldMk cId="2088017248" sldId="258"/>
            <ac:spMk id="2" creationId="{CC79A59B-2D5A-45AD-936F-4555D9102642}"/>
          </ac:spMkLst>
        </pc:spChg>
        <pc:spChg chg="add del mod">
          <ac:chgData name="Gianmaria Saggini" userId="a496d660-6611-4af8-8f13-7135ed89e663" providerId="ADAL" clId="{DB7014DF-4308-4A56-A1E0-80106C4D1D04}" dt="2022-07-13T13:08:09.379" v="10" actId="478"/>
          <ac:spMkLst>
            <pc:docMk/>
            <pc:sldMk cId="2088017248" sldId="258"/>
            <ac:spMk id="120" creationId="{54D5072C-E543-A337-BC99-5109E2F2DAB3}"/>
          </ac:spMkLst>
        </pc:spChg>
      </pc:sldChg>
      <pc:sldChg chg="addSp delSp modSp mod modAnim">
        <pc:chgData name="Gianmaria Saggini" userId="a496d660-6611-4af8-8f13-7135ed89e663" providerId="ADAL" clId="{DB7014DF-4308-4A56-A1E0-80106C4D1D04}" dt="2022-07-15T13:59:30.329" v="135"/>
        <pc:sldMkLst>
          <pc:docMk/>
          <pc:sldMk cId="2583961557" sldId="281"/>
        </pc:sldMkLst>
        <pc:spChg chg="add del mod">
          <ac:chgData name="Gianmaria Saggini" userId="a496d660-6611-4af8-8f13-7135ed89e663" providerId="ADAL" clId="{DB7014DF-4308-4A56-A1E0-80106C4D1D04}" dt="2022-07-15T13:52:30.139" v="84" actId="478"/>
          <ac:spMkLst>
            <pc:docMk/>
            <pc:sldMk cId="2583961557" sldId="281"/>
            <ac:spMk id="9" creationId="{E78D5996-F4A8-5A4C-EA4B-576D41886B8B}"/>
          </ac:spMkLst>
        </pc:spChg>
        <pc:spChg chg="del">
          <ac:chgData name="Gianmaria Saggini" userId="a496d660-6611-4af8-8f13-7135ed89e663" providerId="ADAL" clId="{DB7014DF-4308-4A56-A1E0-80106C4D1D04}" dt="2022-07-15T13:52:40.667" v="85"/>
          <ac:spMkLst>
            <pc:docMk/>
            <pc:sldMk cId="2583961557" sldId="281"/>
            <ac:spMk id="14" creationId="{220B0E96-3A25-9940-0EB4-0316641E84F7}"/>
          </ac:spMkLst>
        </pc:spChg>
        <pc:spChg chg="mod">
          <ac:chgData name="Gianmaria Saggini" userId="a496d660-6611-4af8-8f13-7135ed89e663" providerId="ADAL" clId="{DB7014DF-4308-4A56-A1E0-80106C4D1D04}" dt="2022-07-15T13:56:05.275" v="109" actId="164"/>
          <ac:spMkLst>
            <pc:docMk/>
            <pc:sldMk cId="2583961557" sldId="281"/>
            <ac:spMk id="15" creationId="{693C5820-7129-4A8E-661A-7A6A9087A49E}"/>
          </ac:spMkLst>
        </pc:spChg>
        <pc:spChg chg="mod topLvl">
          <ac:chgData name="Gianmaria Saggini" userId="a496d660-6611-4af8-8f13-7135ed89e663" providerId="ADAL" clId="{DB7014DF-4308-4A56-A1E0-80106C4D1D04}" dt="2022-07-15T13:57:42.415" v="118" actId="164"/>
          <ac:spMkLst>
            <pc:docMk/>
            <pc:sldMk cId="2583961557" sldId="281"/>
            <ac:spMk id="16" creationId="{E1C95FEB-CCCD-3983-46A7-6F6B74520249}"/>
          </ac:spMkLst>
        </pc:spChg>
        <pc:spChg chg="mod topLvl">
          <ac:chgData name="Gianmaria Saggini" userId="a496d660-6611-4af8-8f13-7135ed89e663" providerId="ADAL" clId="{DB7014DF-4308-4A56-A1E0-80106C4D1D04}" dt="2022-07-15T13:57:42.415" v="118" actId="164"/>
          <ac:spMkLst>
            <pc:docMk/>
            <pc:sldMk cId="2583961557" sldId="281"/>
            <ac:spMk id="22" creationId="{E60483F2-F677-97B8-5734-4F999E23F990}"/>
          </ac:spMkLst>
        </pc:spChg>
        <pc:spChg chg="mod">
          <ac:chgData name="Gianmaria Saggini" userId="a496d660-6611-4af8-8f13-7135ed89e663" providerId="ADAL" clId="{DB7014DF-4308-4A56-A1E0-80106C4D1D04}" dt="2022-07-15T13:56:05.275" v="109" actId="164"/>
          <ac:spMkLst>
            <pc:docMk/>
            <pc:sldMk cId="2583961557" sldId="281"/>
            <ac:spMk id="23" creationId="{552D3237-0C01-963C-B135-120C295A886B}"/>
          </ac:spMkLst>
        </pc:spChg>
        <pc:spChg chg="add del mod">
          <ac:chgData name="Gianmaria Saggini" userId="a496d660-6611-4af8-8f13-7135ed89e663" providerId="ADAL" clId="{DB7014DF-4308-4A56-A1E0-80106C4D1D04}" dt="2022-07-15T13:52:49.690" v="88" actId="21"/>
          <ac:spMkLst>
            <pc:docMk/>
            <pc:sldMk cId="2583961557" sldId="281"/>
            <ac:spMk id="24" creationId="{55F63863-F27C-89ED-2057-470390BB2713}"/>
          </ac:spMkLst>
        </pc:spChg>
        <pc:spChg chg="add mod topLvl">
          <ac:chgData name="Gianmaria Saggini" userId="a496d660-6611-4af8-8f13-7135ed89e663" providerId="ADAL" clId="{DB7014DF-4308-4A56-A1E0-80106C4D1D04}" dt="2022-07-15T13:57:42.415" v="118" actId="164"/>
          <ac:spMkLst>
            <pc:docMk/>
            <pc:sldMk cId="2583961557" sldId="281"/>
            <ac:spMk id="25" creationId="{1E2A8ECD-F6F6-AE39-A806-47F2D7EB577C}"/>
          </ac:spMkLst>
        </pc:spChg>
        <pc:grpChg chg="del mod topLvl">
          <ac:chgData name="Gianmaria Saggini" userId="a496d660-6611-4af8-8f13-7135ed89e663" providerId="ADAL" clId="{DB7014DF-4308-4A56-A1E0-80106C4D1D04}" dt="2022-07-15T13:57:26.334" v="117" actId="165"/>
          <ac:grpSpMkLst>
            <pc:docMk/>
            <pc:sldMk cId="2583961557" sldId="281"/>
            <ac:grpSpMk id="6" creationId="{4C4E791B-BE30-4359-090D-25CCB0E4304E}"/>
          </ac:grpSpMkLst>
        </pc:grpChg>
        <pc:grpChg chg="add del mod">
          <ac:chgData name="Gianmaria Saggini" userId="a496d660-6611-4af8-8f13-7135ed89e663" providerId="ADAL" clId="{DB7014DF-4308-4A56-A1E0-80106C4D1D04}" dt="2022-07-15T13:57:19.833" v="116" actId="165"/>
          <ac:grpSpMkLst>
            <pc:docMk/>
            <pc:sldMk cId="2583961557" sldId="281"/>
            <ac:grpSpMk id="26" creationId="{8E7DBBF6-17E2-4838-ACE5-119F5FBB7AAD}"/>
          </ac:grpSpMkLst>
        </pc:grpChg>
        <pc:grpChg chg="add mod">
          <ac:chgData name="Gianmaria Saggini" userId="a496d660-6611-4af8-8f13-7135ed89e663" providerId="ADAL" clId="{DB7014DF-4308-4A56-A1E0-80106C4D1D04}" dt="2022-07-15T13:56:05.275" v="109" actId="164"/>
          <ac:grpSpMkLst>
            <pc:docMk/>
            <pc:sldMk cId="2583961557" sldId="281"/>
            <ac:grpSpMk id="27" creationId="{9630E818-3A4E-1131-7BBA-368DFC0B82A4}"/>
          </ac:grpSpMkLst>
        </pc:grpChg>
        <pc:grpChg chg="add mod">
          <ac:chgData name="Gianmaria Saggini" userId="a496d660-6611-4af8-8f13-7135ed89e663" providerId="ADAL" clId="{DB7014DF-4308-4A56-A1E0-80106C4D1D04}" dt="2022-07-15T13:57:42.415" v="118" actId="164"/>
          <ac:grpSpMkLst>
            <pc:docMk/>
            <pc:sldMk cId="2583961557" sldId="281"/>
            <ac:grpSpMk id="28" creationId="{00D1AC32-38C3-8863-4F2C-03BB8F96CC06}"/>
          </ac:grpSpMkLst>
        </pc:grpChg>
        <pc:picChg chg="mod">
          <ac:chgData name="Gianmaria Saggini" userId="a496d660-6611-4af8-8f13-7135ed89e663" providerId="ADAL" clId="{DB7014DF-4308-4A56-A1E0-80106C4D1D04}" dt="2022-07-15T13:55:07.294" v="91" actId="1076"/>
          <ac:picMkLst>
            <pc:docMk/>
            <pc:sldMk cId="2583961557" sldId="281"/>
            <ac:picMk id="8" creationId="{EF7E4F9F-F919-A553-E828-A8CCF743308F}"/>
          </ac:picMkLst>
        </pc:picChg>
        <pc:picChg chg="add del mod modCrop">
          <ac:chgData name="Gianmaria Saggini" userId="a496d660-6611-4af8-8f13-7135ed89e663" providerId="ADAL" clId="{DB7014DF-4308-4A56-A1E0-80106C4D1D04}" dt="2022-07-15T13:52:58.039" v="89" actId="18131"/>
          <ac:picMkLst>
            <pc:docMk/>
            <pc:sldMk cId="2583961557" sldId="281"/>
            <ac:picMk id="17" creationId="{6D40E73D-123E-467D-FD5A-BA0B28F993AB}"/>
          </ac:picMkLst>
        </pc:picChg>
      </pc:sldChg>
      <pc:sldChg chg="modSp">
        <pc:chgData name="Gianmaria Saggini" userId="a496d660-6611-4af8-8f13-7135ed89e663" providerId="ADAL" clId="{DB7014DF-4308-4A56-A1E0-80106C4D1D04}" dt="2022-07-13T13:08:18.758" v="12" actId="113"/>
        <pc:sldMkLst>
          <pc:docMk/>
          <pc:sldMk cId="736801476" sldId="282"/>
        </pc:sldMkLst>
        <pc:spChg chg="mod">
          <ac:chgData name="Gianmaria Saggini" userId="a496d660-6611-4af8-8f13-7135ed89e663" providerId="ADAL" clId="{DB7014DF-4308-4A56-A1E0-80106C4D1D04}" dt="2022-07-13T13:08:18.758" v="12" actId="113"/>
          <ac:spMkLst>
            <pc:docMk/>
            <pc:sldMk cId="736801476" sldId="282"/>
            <ac:spMk id="3" creationId="{D0F921FC-D452-E336-7F95-F571DA243F31}"/>
          </ac:spMkLst>
        </pc:spChg>
      </pc:sldChg>
      <pc:sldChg chg="modSp">
        <pc:chgData name="Gianmaria Saggini" userId="a496d660-6611-4af8-8f13-7135ed89e663" providerId="ADAL" clId="{DB7014DF-4308-4A56-A1E0-80106C4D1D04}" dt="2022-07-21T16:13:02.329" v="290" actId="20577"/>
        <pc:sldMkLst>
          <pc:docMk/>
          <pc:sldMk cId="4089468766" sldId="283"/>
        </pc:sldMkLst>
        <pc:spChg chg="mod">
          <ac:chgData name="Gianmaria Saggini" userId="a496d660-6611-4af8-8f13-7135ed89e663" providerId="ADAL" clId="{DB7014DF-4308-4A56-A1E0-80106C4D1D04}" dt="2022-07-21T16:13:02.329" v="290" actId="20577"/>
          <ac:spMkLst>
            <pc:docMk/>
            <pc:sldMk cId="4089468766" sldId="283"/>
            <ac:spMk id="4" creationId="{3F65838B-2831-4237-81EE-E82D9E942F05}"/>
          </ac:spMkLst>
        </pc:spChg>
      </pc:sldChg>
      <pc:sldChg chg="modSp">
        <pc:chgData name="Gianmaria Saggini" userId="a496d660-6611-4af8-8f13-7135ed89e663" providerId="ADAL" clId="{DB7014DF-4308-4A56-A1E0-80106C4D1D04}" dt="2022-07-13T13:08:22.185" v="13" actId="113"/>
        <pc:sldMkLst>
          <pc:docMk/>
          <pc:sldMk cId="1930038429" sldId="284"/>
        </pc:sldMkLst>
        <pc:spChg chg="mod">
          <ac:chgData name="Gianmaria Saggini" userId="a496d660-6611-4af8-8f13-7135ed89e663" providerId="ADAL" clId="{DB7014DF-4308-4A56-A1E0-80106C4D1D04}" dt="2022-07-13T13:08:22.185" v="13" actId="113"/>
          <ac:spMkLst>
            <pc:docMk/>
            <pc:sldMk cId="1930038429" sldId="284"/>
            <ac:spMk id="69" creationId="{6BB56B40-C3DC-22EC-408D-E6B432622635}"/>
          </ac:spMkLst>
        </pc:spChg>
      </pc:sldChg>
      <pc:sldChg chg="modSp">
        <pc:chgData name="Gianmaria Saggini" userId="a496d660-6611-4af8-8f13-7135ed89e663" providerId="ADAL" clId="{DB7014DF-4308-4A56-A1E0-80106C4D1D04}" dt="2022-07-13T13:09:19.127" v="21" actId="113"/>
        <pc:sldMkLst>
          <pc:docMk/>
          <pc:sldMk cId="518723178" sldId="286"/>
        </pc:sldMkLst>
        <pc:spChg chg="mod">
          <ac:chgData name="Gianmaria Saggini" userId="a496d660-6611-4af8-8f13-7135ed89e663" providerId="ADAL" clId="{DB7014DF-4308-4A56-A1E0-80106C4D1D04}" dt="2022-07-13T13:09:19.127" v="21" actId="113"/>
          <ac:spMkLst>
            <pc:docMk/>
            <pc:sldMk cId="518723178" sldId="286"/>
            <ac:spMk id="4" creationId="{BF9AF924-7E08-3A70-6181-D7B7A5EF463F}"/>
          </ac:spMkLst>
        </pc:spChg>
      </pc:sldChg>
      <pc:sldChg chg="modSp mod">
        <pc:chgData name="Gianmaria Saggini" userId="a496d660-6611-4af8-8f13-7135ed89e663" providerId="ADAL" clId="{DB7014DF-4308-4A56-A1E0-80106C4D1D04}" dt="2022-07-25T13:32:25.979" v="293" actId="14100"/>
        <pc:sldMkLst>
          <pc:docMk/>
          <pc:sldMk cId="4210993501" sldId="288"/>
        </pc:sldMkLst>
        <pc:spChg chg="mod">
          <ac:chgData name="Gianmaria Saggini" userId="a496d660-6611-4af8-8f13-7135ed89e663" providerId="ADAL" clId="{DB7014DF-4308-4A56-A1E0-80106C4D1D04}" dt="2022-07-25T13:32:25.979" v="293" actId="14100"/>
          <ac:spMkLst>
            <pc:docMk/>
            <pc:sldMk cId="4210993501" sldId="288"/>
            <ac:spMk id="4" creationId="{BF9AF924-7E08-3A70-6181-D7B7A5EF463F}"/>
          </ac:spMkLst>
        </pc:spChg>
      </pc:sldChg>
      <pc:sldChg chg="modSp mod">
        <pc:chgData name="Gianmaria Saggini" userId="a496d660-6611-4af8-8f13-7135ed89e663" providerId="ADAL" clId="{DB7014DF-4308-4A56-A1E0-80106C4D1D04}" dt="2022-07-13T13:09:14.148" v="20" actId="113"/>
        <pc:sldMkLst>
          <pc:docMk/>
          <pc:sldMk cId="42538560" sldId="290"/>
        </pc:sldMkLst>
        <pc:spChg chg="mod">
          <ac:chgData name="Gianmaria Saggini" userId="a496d660-6611-4af8-8f13-7135ed89e663" providerId="ADAL" clId="{DB7014DF-4308-4A56-A1E0-80106C4D1D04}" dt="2022-07-13T13:09:14.148" v="20" actId="113"/>
          <ac:spMkLst>
            <pc:docMk/>
            <pc:sldMk cId="42538560" sldId="290"/>
            <ac:spMk id="4" creationId="{BF9AF924-7E08-3A70-6181-D7B7A5EF463F}"/>
          </ac:spMkLst>
        </pc:spChg>
        <pc:grpChg chg="ord">
          <ac:chgData name="Gianmaria Saggini" userId="a496d660-6611-4af8-8f13-7135ed89e663" providerId="ADAL" clId="{DB7014DF-4308-4A56-A1E0-80106C4D1D04}" dt="2022-07-13T13:08:56.765" v="19" actId="170"/>
          <ac:grpSpMkLst>
            <pc:docMk/>
            <pc:sldMk cId="42538560" sldId="290"/>
            <ac:grpSpMk id="10" creationId="{81584EB1-5476-9687-B8E7-F4A930E604A4}"/>
          </ac:grpSpMkLst>
        </pc:grpChg>
      </pc:sldChg>
      <pc:sldChg chg="modSp ord">
        <pc:chgData name="Gianmaria Saggini" userId="a496d660-6611-4af8-8f13-7135ed89e663" providerId="ADAL" clId="{DB7014DF-4308-4A56-A1E0-80106C4D1D04}" dt="2022-07-13T13:09:32.689" v="26"/>
        <pc:sldMkLst>
          <pc:docMk/>
          <pc:sldMk cId="1007181886" sldId="291"/>
        </pc:sldMkLst>
        <pc:spChg chg="mod">
          <ac:chgData name="Gianmaria Saggini" userId="a496d660-6611-4af8-8f13-7135ed89e663" providerId="ADAL" clId="{DB7014DF-4308-4A56-A1E0-80106C4D1D04}" dt="2022-07-13T13:09:27.283" v="23" actId="113"/>
          <ac:spMkLst>
            <pc:docMk/>
            <pc:sldMk cId="1007181886" sldId="291"/>
            <ac:spMk id="4" creationId="{BF9AF924-7E08-3A70-6181-D7B7A5EF463F}"/>
          </ac:spMkLst>
        </pc:spChg>
      </pc:sldChg>
      <pc:sldChg chg="modSp">
        <pc:chgData name="Gianmaria Saggini" userId="a496d660-6611-4af8-8f13-7135ed89e663" providerId="ADAL" clId="{DB7014DF-4308-4A56-A1E0-80106C4D1D04}" dt="2022-07-13T13:09:31.884" v="24" actId="113"/>
        <pc:sldMkLst>
          <pc:docMk/>
          <pc:sldMk cId="1288733404" sldId="292"/>
        </pc:sldMkLst>
        <pc:spChg chg="mod">
          <ac:chgData name="Gianmaria Saggini" userId="a496d660-6611-4af8-8f13-7135ed89e663" providerId="ADAL" clId="{DB7014DF-4308-4A56-A1E0-80106C4D1D04}" dt="2022-07-13T13:09:31.884" v="24" actId="113"/>
          <ac:spMkLst>
            <pc:docMk/>
            <pc:sldMk cId="1288733404" sldId="292"/>
            <ac:spMk id="4" creationId="{BF9AF924-7E08-3A70-6181-D7B7A5EF463F}"/>
          </ac:spMkLst>
        </pc:spChg>
      </pc:sldChg>
      <pc:sldChg chg="modSp">
        <pc:chgData name="Gianmaria Saggini" userId="a496d660-6611-4af8-8f13-7135ed89e663" providerId="ADAL" clId="{DB7014DF-4308-4A56-A1E0-80106C4D1D04}" dt="2022-07-13T13:09:38.768" v="27" actId="113"/>
        <pc:sldMkLst>
          <pc:docMk/>
          <pc:sldMk cId="3763306828" sldId="293"/>
        </pc:sldMkLst>
        <pc:spChg chg="mod">
          <ac:chgData name="Gianmaria Saggini" userId="a496d660-6611-4af8-8f13-7135ed89e663" providerId="ADAL" clId="{DB7014DF-4308-4A56-A1E0-80106C4D1D04}" dt="2022-07-13T13:09:38.768" v="27" actId="113"/>
          <ac:spMkLst>
            <pc:docMk/>
            <pc:sldMk cId="3763306828" sldId="293"/>
            <ac:spMk id="38" creationId="{B2199BC1-F184-801B-0D28-74ACF4429FAD}"/>
          </ac:spMkLst>
        </pc:spChg>
        <pc:spChg chg="mod">
          <ac:chgData name="Gianmaria Saggini" userId="a496d660-6611-4af8-8f13-7135ed89e663" providerId="ADAL" clId="{DB7014DF-4308-4A56-A1E0-80106C4D1D04}" dt="2022-07-13T13:09:38.768" v="27" actId="113"/>
          <ac:spMkLst>
            <pc:docMk/>
            <pc:sldMk cId="3763306828" sldId="293"/>
            <ac:spMk id="41" creationId="{41468A58-AC68-86B2-F966-6DC59C512469}"/>
          </ac:spMkLst>
        </pc:spChg>
      </pc:sldChg>
      <pc:sldChg chg="modSp">
        <pc:chgData name="Gianmaria Saggini" userId="a496d660-6611-4af8-8f13-7135ed89e663" providerId="ADAL" clId="{DB7014DF-4308-4A56-A1E0-80106C4D1D04}" dt="2022-07-13T13:09:50.914" v="28" actId="113"/>
        <pc:sldMkLst>
          <pc:docMk/>
          <pc:sldMk cId="809144470" sldId="294"/>
        </pc:sldMkLst>
        <pc:spChg chg="mod">
          <ac:chgData name="Gianmaria Saggini" userId="a496d660-6611-4af8-8f13-7135ed89e663" providerId="ADAL" clId="{DB7014DF-4308-4A56-A1E0-80106C4D1D04}" dt="2022-07-13T13:09:50.914" v="28" actId="113"/>
          <ac:spMkLst>
            <pc:docMk/>
            <pc:sldMk cId="809144470" sldId="294"/>
            <ac:spMk id="4" creationId="{BF9AF924-7E08-3A70-6181-D7B7A5EF463F}"/>
          </ac:spMkLst>
        </pc:spChg>
      </pc:sldChg>
      <pc:sldChg chg="modSp">
        <pc:chgData name="Gianmaria Saggini" userId="a496d660-6611-4af8-8f13-7135ed89e663" providerId="ADAL" clId="{DB7014DF-4308-4A56-A1E0-80106C4D1D04}" dt="2022-07-13T13:10:00.507" v="30" actId="113"/>
        <pc:sldMkLst>
          <pc:docMk/>
          <pc:sldMk cId="125548721" sldId="296"/>
        </pc:sldMkLst>
        <pc:spChg chg="mod">
          <ac:chgData name="Gianmaria Saggini" userId="a496d660-6611-4af8-8f13-7135ed89e663" providerId="ADAL" clId="{DB7014DF-4308-4A56-A1E0-80106C4D1D04}" dt="2022-07-13T13:10:00.507" v="30" actId="113"/>
          <ac:spMkLst>
            <pc:docMk/>
            <pc:sldMk cId="125548721" sldId="296"/>
            <ac:spMk id="4" creationId="{BF9AF924-7E08-3A70-6181-D7B7A5EF463F}"/>
          </ac:spMkLst>
        </pc:spChg>
      </pc:sldChg>
      <pc:sldChg chg="modSp mod">
        <pc:chgData name="Gianmaria Saggini" userId="a496d660-6611-4af8-8f13-7135ed89e663" providerId="ADAL" clId="{DB7014DF-4308-4A56-A1E0-80106C4D1D04}" dt="2022-07-13T13:09:54.494" v="29" actId="113"/>
        <pc:sldMkLst>
          <pc:docMk/>
          <pc:sldMk cId="167235164" sldId="297"/>
        </pc:sldMkLst>
        <pc:spChg chg="mod">
          <ac:chgData name="Gianmaria Saggini" userId="a496d660-6611-4af8-8f13-7135ed89e663" providerId="ADAL" clId="{DB7014DF-4308-4A56-A1E0-80106C4D1D04}" dt="2022-07-13T13:09:54.494" v="29" actId="113"/>
          <ac:spMkLst>
            <pc:docMk/>
            <pc:sldMk cId="167235164" sldId="297"/>
            <ac:spMk id="4" creationId="{BF9AF924-7E08-3A70-6181-D7B7A5EF463F}"/>
          </ac:spMkLst>
        </pc:spChg>
      </pc:sldChg>
      <pc:sldChg chg="modSp">
        <pc:chgData name="Gianmaria Saggini" userId="a496d660-6611-4af8-8f13-7135ed89e663" providerId="ADAL" clId="{DB7014DF-4308-4A56-A1E0-80106C4D1D04}" dt="2022-07-13T13:11:54.837" v="38" actId="113"/>
        <pc:sldMkLst>
          <pc:docMk/>
          <pc:sldMk cId="3557107206" sldId="299"/>
        </pc:sldMkLst>
        <pc:spChg chg="mod">
          <ac:chgData name="Gianmaria Saggini" userId="a496d660-6611-4af8-8f13-7135ed89e663" providerId="ADAL" clId="{DB7014DF-4308-4A56-A1E0-80106C4D1D04}" dt="2022-07-13T13:11:54.837" v="38" actId="113"/>
          <ac:spMkLst>
            <pc:docMk/>
            <pc:sldMk cId="3557107206" sldId="299"/>
            <ac:spMk id="42" creationId="{71FF2AD6-F863-9B22-B321-3EE42BC3FCA7}"/>
          </ac:spMkLst>
        </pc:spChg>
        <pc:spChg chg="mod">
          <ac:chgData name="Gianmaria Saggini" userId="a496d660-6611-4af8-8f13-7135ed89e663" providerId="ADAL" clId="{DB7014DF-4308-4A56-A1E0-80106C4D1D04}" dt="2022-07-13T13:11:48.877" v="37" actId="113"/>
          <ac:spMkLst>
            <pc:docMk/>
            <pc:sldMk cId="3557107206" sldId="299"/>
            <ac:spMk id="236" creationId="{EC966936-820C-ECC3-6AF5-6BD59B8B53A5}"/>
          </ac:spMkLst>
        </pc:spChg>
      </pc:sldChg>
      <pc:sldChg chg="modSp mod">
        <pc:chgData name="Gianmaria Saggini" userId="a496d660-6611-4af8-8f13-7135ed89e663" providerId="ADAL" clId="{DB7014DF-4308-4A56-A1E0-80106C4D1D04}" dt="2022-07-13T13:11:21.173" v="31" actId="113"/>
        <pc:sldMkLst>
          <pc:docMk/>
          <pc:sldMk cId="153810716" sldId="300"/>
        </pc:sldMkLst>
        <pc:spChg chg="mod">
          <ac:chgData name="Gianmaria Saggini" userId="a496d660-6611-4af8-8f13-7135ed89e663" providerId="ADAL" clId="{DB7014DF-4308-4A56-A1E0-80106C4D1D04}" dt="2022-07-13T13:11:21.173" v="31" actId="113"/>
          <ac:spMkLst>
            <pc:docMk/>
            <pc:sldMk cId="153810716" sldId="300"/>
            <ac:spMk id="39" creationId="{873A4422-F42E-10CF-7CD5-2C33220649F1}"/>
          </ac:spMkLst>
        </pc:spChg>
      </pc:sldChg>
      <pc:sldChg chg="modSp mod">
        <pc:chgData name="Gianmaria Saggini" userId="a496d660-6611-4af8-8f13-7135ed89e663" providerId="ADAL" clId="{DB7014DF-4308-4A56-A1E0-80106C4D1D04}" dt="2022-07-25T13:23:18.567" v="292" actId="1076"/>
        <pc:sldMkLst>
          <pc:docMk/>
          <pc:sldMk cId="1440954838" sldId="302"/>
        </pc:sldMkLst>
        <pc:spChg chg="mod">
          <ac:chgData name="Gianmaria Saggini" userId="a496d660-6611-4af8-8f13-7135ed89e663" providerId="ADAL" clId="{DB7014DF-4308-4A56-A1E0-80106C4D1D04}" dt="2022-07-25T13:23:18.567" v="292" actId="1076"/>
          <ac:spMkLst>
            <pc:docMk/>
            <pc:sldMk cId="1440954838" sldId="302"/>
            <ac:spMk id="45" creationId="{1DD2F757-DC27-92CE-A011-3A261D456810}"/>
          </ac:spMkLst>
        </pc:spChg>
      </pc:sldChg>
      <pc:sldChg chg="modSp mod">
        <pc:chgData name="Gianmaria Saggini" userId="a496d660-6611-4af8-8f13-7135ed89e663" providerId="ADAL" clId="{DB7014DF-4308-4A56-A1E0-80106C4D1D04}" dt="2022-07-13T13:11:32.353" v="34" actId="113"/>
        <pc:sldMkLst>
          <pc:docMk/>
          <pc:sldMk cId="2040785038" sldId="303"/>
        </pc:sldMkLst>
        <pc:spChg chg="mod">
          <ac:chgData name="Gianmaria Saggini" userId="a496d660-6611-4af8-8f13-7135ed89e663" providerId="ADAL" clId="{DB7014DF-4308-4A56-A1E0-80106C4D1D04}" dt="2022-07-13T13:11:32.353" v="34" actId="113"/>
          <ac:spMkLst>
            <pc:docMk/>
            <pc:sldMk cId="2040785038" sldId="303"/>
            <ac:spMk id="41" creationId="{F51B32FF-BE65-85EC-1DC7-C456724C2579}"/>
          </ac:spMkLst>
        </pc:spChg>
        <pc:spChg chg="mod">
          <ac:chgData name="Gianmaria Saggini" userId="a496d660-6611-4af8-8f13-7135ed89e663" providerId="ADAL" clId="{DB7014DF-4308-4A56-A1E0-80106C4D1D04}" dt="2022-07-13T13:11:29.499" v="33" actId="113"/>
          <ac:spMkLst>
            <pc:docMk/>
            <pc:sldMk cId="2040785038" sldId="303"/>
            <ac:spMk id="45" creationId="{1DD2F757-DC27-92CE-A011-3A261D456810}"/>
          </ac:spMkLst>
        </pc:spChg>
      </pc:sldChg>
      <pc:sldChg chg="modSp mod">
        <pc:chgData name="Gianmaria Saggini" userId="a496d660-6611-4af8-8f13-7135ed89e663" providerId="ADAL" clId="{DB7014DF-4308-4A56-A1E0-80106C4D1D04}" dt="2022-07-13T13:11:39.946" v="35" actId="113"/>
        <pc:sldMkLst>
          <pc:docMk/>
          <pc:sldMk cId="2572346332" sldId="304"/>
        </pc:sldMkLst>
        <pc:spChg chg="mod">
          <ac:chgData name="Gianmaria Saggini" userId="a496d660-6611-4af8-8f13-7135ed89e663" providerId="ADAL" clId="{DB7014DF-4308-4A56-A1E0-80106C4D1D04}" dt="2022-07-13T13:11:39.946" v="35" actId="113"/>
          <ac:spMkLst>
            <pc:docMk/>
            <pc:sldMk cId="2572346332" sldId="304"/>
            <ac:spMk id="41" creationId="{F51B32FF-BE65-85EC-1DC7-C456724C2579}"/>
          </ac:spMkLst>
        </pc:spChg>
        <pc:spChg chg="mod">
          <ac:chgData name="Gianmaria Saggini" userId="a496d660-6611-4af8-8f13-7135ed89e663" providerId="ADAL" clId="{DB7014DF-4308-4A56-A1E0-80106C4D1D04}" dt="2022-07-13T13:11:39.946" v="35" actId="113"/>
          <ac:spMkLst>
            <pc:docMk/>
            <pc:sldMk cId="2572346332" sldId="304"/>
            <ac:spMk id="45" creationId="{1DD2F757-DC27-92CE-A011-3A261D456810}"/>
          </ac:spMkLst>
        </pc:spChg>
        <pc:spChg chg="mod">
          <ac:chgData name="Gianmaria Saggini" userId="a496d660-6611-4af8-8f13-7135ed89e663" providerId="ADAL" clId="{DB7014DF-4308-4A56-A1E0-80106C4D1D04}" dt="2022-07-13T13:11:39.946" v="35" actId="113"/>
          <ac:spMkLst>
            <pc:docMk/>
            <pc:sldMk cId="2572346332" sldId="304"/>
            <ac:spMk id="91" creationId="{B96F5831-45A3-CE24-7E31-F25D9B269CCB}"/>
          </ac:spMkLst>
        </pc:spChg>
        <pc:spChg chg="mod">
          <ac:chgData name="Gianmaria Saggini" userId="a496d660-6611-4af8-8f13-7135ed89e663" providerId="ADAL" clId="{DB7014DF-4308-4A56-A1E0-80106C4D1D04}" dt="2022-07-13T13:11:39.946" v="35" actId="113"/>
          <ac:spMkLst>
            <pc:docMk/>
            <pc:sldMk cId="2572346332" sldId="304"/>
            <ac:spMk id="92" creationId="{314A3B52-FD5F-DBB8-F538-6AE56D0F9105}"/>
          </ac:spMkLst>
        </pc:spChg>
      </pc:sldChg>
      <pc:sldChg chg="modSp">
        <pc:chgData name="Gianmaria Saggini" userId="a496d660-6611-4af8-8f13-7135ed89e663" providerId="ADAL" clId="{DB7014DF-4308-4A56-A1E0-80106C4D1D04}" dt="2022-07-13T13:11:45.698" v="36" actId="113"/>
        <pc:sldMkLst>
          <pc:docMk/>
          <pc:sldMk cId="174832614" sldId="310"/>
        </pc:sldMkLst>
        <pc:spChg chg="mod">
          <ac:chgData name="Gianmaria Saggini" userId="a496d660-6611-4af8-8f13-7135ed89e663" providerId="ADAL" clId="{DB7014DF-4308-4A56-A1E0-80106C4D1D04}" dt="2022-07-13T13:11:45.698" v="36" actId="113"/>
          <ac:spMkLst>
            <pc:docMk/>
            <pc:sldMk cId="174832614" sldId="310"/>
            <ac:spMk id="41" creationId="{F51B32FF-BE65-85EC-1DC7-C456724C2579}"/>
          </ac:spMkLst>
        </pc:spChg>
        <pc:spChg chg="mod">
          <ac:chgData name="Gianmaria Saggini" userId="a496d660-6611-4af8-8f13-7135ed89e663" providerId="ADAL" clId="{DB7014DF-4308-4A56-A1E0-80106C4D1D04}" dt="2022-07-13T13:11:45.698" v="36" actId="113"/>
          <ac:spMkLst>
            <pc:docMk/>
            <pc:sldMk cId="174832614" sldId="310"/>
            <ac:spMk id="91" creationId="{B96F5831-45A3-CE24-7E31-F25D9B269CCB}"/>
          </ac:spMkLst>
        </pc:spChg>
        <pc:spChg chg="mod">
          <ac:chgData name="Gianmaria Saggini" userId="a496d660-6611-4af8-8f13-7135ed89e663" providerId="ADAL" clId="{DB7014DF-4308-4A56-A1E0-80106C4D1D04}" dt="2022-07-13T13:11:45.698" v="36" actId="113"/>
          <ac:spMkLst>
            <pc:docMk/>
            <pc:sldMk cId="174832614" sldId="310"/>
            <ac:spMk id="92" creationId="{314A3B52-FD5F-DBB8-F538-6AE56D0F9105}"/>
          </ac:spMkLst>
        </pc:spChg>
      </pc:sldChg>
      <pc:sldChg chg="modSp mod">
        <pc:chgData name="Gianmaria Saggini" userId="a496d660-6611-4af8-8f13-7135ed89e663" providerId="ADAL" clId="{DB7014DF-4308-4A56-A1E0-80106C4D1D04}" dt="2022-07-13T13:11:59.941" v="39" actId="113"/>
        <pc:sldMkLst>
          <pc:docMk/>
          <pc:sldMk cId="2727782312" sldId="312"/>
        </pc:sldMkLst>
        <pc:spChg chg="mod">
          <ac:chgData name="Gianmaria Saggini" userId="a496d660-6611-4af8-8f13-7135ed89e663" providerId="ADAL" clId="{DB7014DF-4308-4A56-A1E0-80106C4D1D04}" dt="2022-07-13T13:11:59.941" v="39" actId="113"/>
          <ac:spMkLst>
            <pc:docMk/>
            <pc:sldMk cId="2727782312" sldId="312"/>
            <ac:spMk id="236" creationId="{EC966936-820C-ECC3-6AF5-6BD59B8B53A5}"/>
          </ac:spMkLst>
        </pc:spChg>
      </pc:sldChg>
      <pc:sldChg chg="modSp">
        <pc:chgData name="Gianmaria Saggini" userId="a496d660-6611-4af8-8f13-7135ed89e663" providerId="ADAL" clId="{DB7014DF-4308-4A56-A1E0-80106C4D1D04}" dt="2022-07-13T13:12:09.363" v="41" actId="113"/>
        <pc:sldMkLst>
          <pc:docMk/>
          <pc:sldMk cId="3847208827" sldId="313"/>
        </pc:sldMkLst>
        <pc:spChg chg="mod">
          <ac:chgData name="Gianmaria Saggini" userId="a496d660-6611-4af8-8f13-7135ed89e663" providerId="ADAL" clId="{DB7014DF-4308-4A56-A1E0-80106C4D1D04}" dt="2022-07-13T13:12:09.363" v="41" actId="113"/>
          <ac:spMkLst>
            <pc:docMk/>
            <pc:sldMk cId="3847208827" sldId="313"/>
            <ac:spMk id="236" creationId="{EC966936-820C-ECC3-6AF5-6BD59B8B53A5}"/>
          </ac:spMkLst>
        </pc:spChg>
      </pc:sldChg>
      <pc:sldChg chg="modSp">
        <pc:chgData name="Gianmaria Saggini" userId="a496d660-6611-4af8-8f13-7135ed89e663" providerId="ADAL" clId="{DB7014DF-4308-4A56-A1E0-80106C4D1D04}" dt="2022-07-13T13:12:02.996" v="40" actId="113"/>
        <pc:sldMkLst>
          <pc:docMk/>
          <pc:sldMk cId="2832791087" sldId="314"/>
        </pc:sldMkLst>
        <pc:spChg chg="mod">
          <ac:chgData name="Gianmaria Saggini" userId="a496d660-6611-4af8-8f13-7135ed89e663" providerId="ADAL" clId="{DB7014DF-4308-4A56-A1E0-80106C4D1D04}" dt="2022-07-13T13:12:02.996" v="40" actId="113"/>
          <ac:spMkLst>
            <pc:docMk/>
            <pc:sldMk cId="2832791087" sldId="314"/>
            <ac:spMk id="236" creationId="{EC966936-820C-ECC3-6AF5-6BD59B8B53A5}"/>
          </ac:spMkLst>
        </pc:spChg>
      </pc:sldChg>
      <pc:sldChg chg="addSp delSp modSp mod modTransition setBg delAnim modAnim">
        <pc:chgData name="Gianmaria Saggini" userId="a496d660-6611-4af8-8f13-7135ed89e663" providerId="ADAL" clId="{DB7014DF-4308-4A56-A1E0-80106C4D1D04}" dt="2022-07-15T15:27:01.600" v="282"/>
        <pc:sldMkLst>
          <pc:docMk/>
          <pc:sldMk cId="2569403151" sldId="315"/>
        </pc:sldMkLst>
        <pc:spChg chg="mod">
          <ac:chgData name="Gianmaria Saggini" userId="a496d660-6611-4af8-8f13-7135ed89e663" providerId="ADAL" clId="{DB7014DF-4308-4A56-A1E0-80106C4D1D04}" dt="2022-07-15T14:13:28.742" v="214" actId="207"/>
          <ac:spMkLst>
            <pc:docMk/>
            <pc:sldMk cId="2569403151" sldId="315"/>
            <ac:spMk id="2" creationId="{0D5A07F1-475F-927E-7BD0-316A6628201A}"/>
          </ac:spMkLst>
        </pc:spChg>
        <pc:spChg chg="add del mod">
          <ac:chgData name="Gianmaria Saggini" userId="a496d660-6611-4af8-8f13-7135ed89e663" providerId="ADAL" clId="{DB7014DF-4308-4A56-A1E0-80106C4D1D04}" dt="2022-07-15T07:27:14.620" v="60" actId="478"/>
          <ac:spMkLst>
            <pc:docMk/>
            <pc:sldMk cId="2569403151" sldId="315"/>
            <ac:spMk id="3" creationId="{35E30A9E-869B-90A2-B1A3-4CC2C43FE4E2}"/>
          </ac:spMkLst>
        </pc:spChg>
        <pc:spChg chg="add mod">
          <ac:chgData name="Gianmaria Saggini" userId="a496d660-6611-4af8-8f13-7135ed89e663" providerId="ADAL" clId="{DB7014DF-4308-4A56-A1E0-80106C4D1D04}" dt="2022-07-15T15:26:59.459" v="281" actId="20577"/>
          <ac:spMkLst>
            <pc:docMk/>
            <pc:sldMk cId="2569403151" sldId="315"/>
            <ac:spMk id="4" creationId="{C58F223A-C58D-FC65-EA82-76EBC819605C}"/>
          </ac:spMkLst>
        </pc:spChg>
        <pc:spChg chg="add mod">
          <ac:chgData name="Gianmaria Saggini" userId="a496d660-6611-4af8-8f13-7135ed89e663" providerId="ADAL" clId="{DB7014DF-4308-4A56-A1E0-80106C4D1D04}" dt="2022-07-15T14:05:40.291" v="161" actId="164"/>
          <ac:spMkLst>
            <pc:docMk/>
            <pc:sldMk cId="2569403151" sldId="315"/>
            <ac:spMk id="5" creationId="{13B57D0C-6585-3DE1-4120-6EB282420F75}"/>
          </ac:spMkLst>
        </pc:spChg>
        <pc:spChg chg="add del mod">
          <ac:chgData name="Gianmaria Saggini" userId="a496d660-6611-4af8-8f13-7135ed89e663" providerId="ADAL" clId="{DB7014DF-4308-4A56-A1E0-80106C4D1D04}" dt="2022-07-15T07:40:29.483" v="69" actId="478"/>
          <ac:spMkLst>
            <pc:docMk/>
            <pc:sldMk cId="2569403151" sldId="315"/>
            <ac:spMk id="6" creationId="{6EF3DB7A-F958-D9C0-B8F7-4D4E59963D96}"/>
          </ac:spMkLst>
        </pc:spChg>
        <pc:spChg chg="add mod">
          <ac:chgData name="Gianmaria Saggini" userId="a496d660-6611-4af8-8f13-7135ed89e663" providerId="ADAL" clId="{DB7014DF-4308-4A56-A1E0-80106C4D1D04}" dt="2022-07-15T15:24:27.840" v="263" actId="1076"/>
          <ac:spMkLst>
            <pc:docMk/>
            <pc:sldMk cId="2569403151" sldId="315"/>
            <ac:spMk id="7" creationId="{7D578C48-D699-6905-1C28-545513DA9BC3}"/>
          </ac:spMkLst>
        </pc:spChg>
        <pc:spChg chg="add del">
          <ac:chgData name="Gianmaria Saggini" userId="a496d660-6611-4af8-8f13-7135ed89e663" providerId="ADAL" clId="{DB7014DF-4308-4A56-A1E0-80106C4D1D04}" dt="2022-07-15T14:05:43.114" v="163" actId="22"/>
          <ac:spMkLst>
            <pc:docMk/>
            <pc:sldMk cId="2569403151" sldId="315"/>
            <ac:spMk id="10" creationId="{3534FA35-12CB-13BA-EEDE-AD7BBB737D14}"/>
          </ac:spMkLst>
        </pc:spChg>
        <pc:spChg chg="add mod">
          <ac:chgData name="Gianmaria Saggini" userId="a496d660-6611-4af8-8f13-7135ed89e663" providerId="ADAL" clId="{DB7014DF-4308-4A56-A1E0-80106C4D1D04}" dt="2022-07-15T14:07:26.311" v="179" actId="164"/>
          <ac:spMkLst>
            <pc:docMk/>
            <pc:sldMk cId="2569403151" sldId="315"/>
            <ac:spMk id="11" creationId="{5FEF9043-51A6-0A7E-D60B-F935B57E1EF1}"/>
          </ac:spMkLst>
        </pc:spChg>
        <pc:spChg chg="add mod">
          <ac:chgData name="Gianmaria Saggini" userId="a496d660-6611-4af8-8f13-7135ed89e663" providerId="ADAL" clId="{DB7014DF-4308-4A56-A1E0-80106C4D1D04}" dt="2022-07-15T15:24:24.724" v="262" actId="1076"/>
          <ac:spMkLst>
            <pc:docMk/>
            <pc:sldMk cId="2569403151" sldId="315"/>
            <ac:spMk id="12" creationId="{45735273-FC25-7B50-1F2E-DD5E29B08A3C}"/>
          </ac:spMkLst>
        </pc:spChg>
        <pc:spChg chg="mod">
          <ac:chgData name="Gianmaria Saggini" userId="a496d660-6611-4af8-8f13-7135ed89e663" providerId="ADAL" clId="{DB7014DF-4308-4A56-A1E0-80106C4D1D04}" dt="2022-07-15T14:09:13.605" v="185" actId="207"/>
          <ac:spMkLst>
            <pc:docMk/>
            <pc:sldMk cId="2569403151" sldId="315"/>
            <ac:spMk id="15" creationId="{CC4DDA4E-3527-C0E9-CDE6-E361C69B2806}"/>
          </ac:spMkLst>
        </pc:spChg>
        <pc:spChg chg="mod">
          <ac:chgData name="Gianmaria Saggini" userId="a496d660-6611-4af8-8f13-7135ed89e663" providerId="ADAL" clId="{DB7014DF-4308-4A56-A1E0-80106C4D1D04}" dt="2022-07-15T15:24:39.961" v="267" actId="1076"/>
          <ac:spMkLst>
            <pc:docMk/>
            <pc:sldMk cId="2569403151" sldId="315"/>
            <ac:spMk id="16" creationId="{8912E952-4695-8E02-0CB3-85F0EC3D6C45}"/>
          </ac:spMkLst>
        </pc:spChg>
        <pc:spChg chg="mod">
          <ac:chgData name="Gianmaria Saggini" userId="a496d660-6611-4af8-8f13-7135ed89e663" providerId="ADAL" clId="{DB7014DF-4308-4A56-A1E0-80106C4D1D04}" dt="2022-07-15T15:23:14.682" v="255" actId="1076"/>
          <ac:spMkLst>
            <pc:docMk/>
            <pc:sldMk cId="2569403151" sldId="315"/>
            <ac:spMk id="31" creationId="{E62BDDA0-3F88-66EE-3CE5-D646FD8EA3EF}"/>
          </ac:spMkLst>
        </pc:spChg>
        <pc:spChg chg="mod">
          <ac:chgData name="Gianmaria Saggini" userId="a496d660-6611-4af8-8f13-7135ed89e663" providerId="ADAL" clId="{DB7014DF-4308-4A56-A1E0-80106C4D1D04}" dt="2022-07-15T15:24:49.699" v="269" actId="1076"/>
          <ac:spMkLst>
            <pc:docMk/>
            <pc:sldMk cId="2569403151" sldId="315"/>
            <ac:spMk id="32" creationId="{FF7C1765-0B0D-8C7B-95E9-ABBFC3C8D8CD}"/>
          </ac:spMkLst>
        </pc:spChg>
        <pc:grpChg chg="add mod">
          <ac:chgData name="Gianmaria Saggini" userId="a496d660-6611-4af8-8f13-7135ed89e663" providerId="ADAL" clId="{DB7014DF-4308-4A56-A1E0-80106C4D1D04}" dt="2022-07-15T14:28:16.521" v="244" actId="164"/>
          <ac:grpSpMkLst>
            <pc:docMk/>
            <pc:sldMk cId="2569403151" sldId="315"/>
            <ac:grpSpMk id="8" creationId="{B1B5F20D-CDE7-36F9-3D46-56C02B230992}"/>
          </ac:grpSpMkLst>
        </pc:grpChg>
        <pc:grpChg chg="add mod">
          <ac:chgData name="Gianmaria Saggini" userId="a496d660-6611-4af8-8f13-7135ed89e663" providerId="ADAL" clId="{DB7014DF-4308-4A56-A1E0-80106C4D1D04}" dt="2022-07-15T14:28:14.887" v="243" actId="164"/>
          <ac:grpSpMkLst>
            <pc:docMk/>
            <pc:sldMk cId="2569403151" sldId="315"/>
            <ac:grpSpMk id="13" creationId="{D5CEA4E9-3A0A-2104-A499-00D323AF4CB7}"/>
          </ac:grpSpMkLst>
        </pc:grpChg>
        <pc:grpChg chg="add mod">
          <ac:chgData name="Gianmaria Saggini" userId="a496d660-6611-4af8-8f13-7135ed89e663" providerId="ADAL" clId="{DB7014DF-4308-4A56-A1E0-80106C4D1D04}" dt="2022-07-15T14:28:12.795" v="242" actId="164"/>
          <ac:grpSpMkLst>
            <pc:docMk/>
            <pc:sldMk cId="2569403151" sldId="315"/>
            <ac:grpSpMk id="14" creationId="{415A995E-FE29-29C6-8068-B7DEF109CA66}"/>
          </ac:grpSpMkLst>
        </pc:grpChg>
        <pc:grpChg chg="add mod">
          <ac:chgData name="Gianmaria Saggini" userId="a496d660-6611-4af8-8f13-7135ed89e663" providerId="ADAL" clId="{DB7014DF-4308-4A56-A1E0-80106C4D1D04}" dt="2022-07-15T15:24:55.070" v="270" actId="465"/>
          <ac:grpSpMkLst>
            <pc:docMk/>
            <pc:sldMk cId="2569403151" sldId="315"/>
            <ac:grpSpMk id="25" creationId="{E82D42DF-765A-E821-54AB-A62DF721F35B}"/>
          </ac:grpSpMkLst>
        </pc:grpChg>
        <pc:grpChg chg="add mod">
          <ac:chgData name="Gianmaria Saggini" userId="a496d660-6611-4af8-8f13-7135ed89e663" providerId="ADAL" clId="{DB7014DF-4308-4A56-A1E0-80106C4D1D04}" dt="2022-07-15T15:24:55.070" v="270" actId="465"/>
          <ac:grpSpMkLst>
            <pc:docMk/>
            <pc:sldMk cId="2569403151" sldId="315"/>
            <ac:grpSpMk id="26" creationId="{876AED0F-2D29-4048-20FB-5155F14CBA1D}"/>
          </ac:grpSpMkLst>
        </pc:grpChg>
        <pc:grpChg chg="add mod">
          <ac:chgData name="Gianmaria Saggini" userId="a496d660-6611-4af8-8f13-7135ed89e663" providerId="ADAL" clId="{DB7014DF-4308-4A56-A1E0-80106C4D1D04}" dt="2022-07-15T15:24:32.378" v="264" actId="1076"/>
          <ac:grpSpMkLst>
            <pc:docMk/>
            <pc:sldMk cId="2569403151" sldId="315"/>
            <ac:grpSpMk id="27" creationId="{234A8519-E16B-CF3A-3D43-2C0E7405533A}"/>
          </ac:grpSpMkLst>
        </pc:grpChg>
        <pc:grpChg chg="add del mod">
          <ac:chgData name="Gianmaria Saggini" userId="a496d660-6611-4af8-8f13-7135ed89e663" providerId="ADAL" clId="{DB7014DF-4308-4A56-A1E0-80106C4D1D04}" dt="2022-07-15T15:23:19.325" v="256" actId="478"/>
          <ac:grpSpMkLst>
            <pc:docMk/>
            <pc:sldMk cId="2569403151" sldId="315"/>
            <ac:grpSpMk id="28" creationId="{F3DA4921-E9F6-D72E-A2D3-A69912A4DE7F}"/>
          </ac:grpSpMkLst>
        </pc:grpChg>
        <pc:grpChg chg="mod topLvl">
          <ac:chgData name="Gianmaria Saggini" userId="a496d660-6611-4af8-8f13-7135ed89e663" providerId="ADAL" clId="{DB7014DF-4308-4A56-A1E0-80106C4D1D04}" dt="2022-07-15T15:23:48.101" v="259" actId="164"/>
          <ac:grpSpMkLst>
            <pc:docMk/>
            <pc:sldMk cId="2569403151" sldId="315"/>
            <ac:grpSpMk id="29" creationId="{A6E79084-1020-7378-CC5D-3D6422B31CC7}"/>
          </ac:grpSpMkLst>
        </pc:grpChg>
        <pc:grpChg chg="add mod">
          <ac:chgData name="Gianmaria Saggini" userId="a496d660-6611-4af8-8f13-7135ed89e663" providerId="ADAL" clId="{DB7014DF-4308-4A56-A1E0-80106C4D1D04}" dt="2022-07-15T15:23:53.554" v="260" actId="1076"/>
          <ac:grpSpMkLst>
            <pc:docMk/>
            <pc:sldMk cId="2569403151" sldId="315"/>
            <ac:grpSpMk id="34" creationId="{78CD33C8-EB1A-19E4-5365-4F98DE6BF483}"/>
          </ac:grpSpMkLst>
        </pc:grpChg>
        <pc:picChg chg="add del mod modCrop">
          <ac:chgData name="Gianmaria Saggini" userId="a496d660-6611-4af8-8f13-7135ed89e663" providerId="ADAL" clId="{DB7014DF-4308-4A56-A1E0-80106C4D1D04}" dt="2022-07-15T14:14:17.034" v="217" actId="478"/>
          <ac:picMkLst>
            <pc:docMk/>
            <pc:sldMk cId="2569403151" sldId="315"/>
            <ac:picMk id="18" creationId="{1A4EC088-B8B9-959F-149C-AB3D90BC4044}"/>
          </ac:picMkLst>
        </pc:picChg>
        <pc:picChg chg="add mod">
          <ac:chgData name="Gianmaria Saggini" userId="a496d660-6611-4af8-8f13-7135ed89e663" providerId="ADAL" clId="{DB7014DF-4308-4A56-A1E0-80106C4D1D04}" dt="2022-07-15T14:28:12.795" v="242" actId="164"/>
          <ac:picMkLst>
            <pc:docMk/>
            <pc:sldMk cId="2569403151" sldId="315"/>
            <ac:picMk id="20" creationId="{348CD59C-7266-29FA-F9E2-A70B4D6CBA78}"/>
          </ac:picMkLst>
        </pc:picChg>
        <pc:picChg chg="add del mod">
          <ac:chgData name="Gianmaria Saggini" userId="a496d660-6611-4af8-8f13-7135ed89e663" providerId="ADAL" clId="{DB7014DF-4308-4A56-A1E0-80106C4D1D04}" dt="2022-07-15T14:27:06.699" v="228" actId="478"/>
          <ac:picMkLst>
            <pc:docMk/>
            <pc:sldMk cId="2569403151" sldId="315"/>
            <ac:picMk id="22" creationId="{9FACEE8B-7F0C-7CC4-C45E-1199B1081A6E}"/>
          </ac:picMkLst>
        </pc:picChg>
        <pc:picChg chg="add mod">
          <ac:chgData name="Gianmaria Saggini" userId="a496d660-6611-4af8-8f13-7135ed89e663" providerId="ADAL" clId="{DB7014DF-4308-4A56-A1E0-80106C4D1D04}" dt="2022-07-15T14:28:16.521" v="244" actId="164"/>
          <ac:picMkLst>
            <pc:docMk/>
            <pc:sldMk cId="2569403151" sldId="315"/>
            <ac:picMk id="23" creationId="{07C2974B-9B3C-289A-EB2B-109A087D1B05}"/>
          </ac:picMkLst>
        </pc:picChg>
        <pc:picChg chg="add mod">
          <ac:chgData name="Gianmaria Saggini" userId="a496d660-6611-4af8-8f13-7135ed89e663" providerId="ADAL" clId="{DB7014DF-4308-4A56-A1E0-80106C4D1D04}" dt="2022-07-15T14:28:14.887" v="243" actId="164"/>
          <ac:picMkLst>
            <pc:docMk/>
            <pc:sldMk cId="2569403151" sldId="315"/>
            <ac:picMk id="24" creationId="{05A8C29C-A5D5-5AC7-B06F-99DB763D737F}"/>
          </ac:picMkLst>
        </pc:picChg>
        <pc:picChg chg="del mod topLvl">
          <ac:chgData name="Gianmaria Saggini" userId="a496d660-6611-4af8-8f13-7135ed89e663" providerId="ADAL" clId="{DB7014DF-4308-4A56-A1E0-80106C4D1D04}" dt="2022-07-15T15:23:19.325" v="256" actId="478"/>
          <ac:picMkLst>
            <pc:docMk/>
            <pc:sldMk cId="2569403151" sldId="315"/>
            <ac:picMk id="30" creationId="{A9A0D302-445E-BDBC-C06F-27BA47596B74}"/>
          </ac:picMkLst>
        </pc:picChg>
        <pc:picChg chg="add mod">
          <ac:chgData name="Gianmaria Saggini" userId="a496d660-6611-4af8-8f13-7135ed89e663" providerId="ADAL" clId="{DB7014DF-4308-4A56-A1E0-80106C4D1D04}" dt="2022-07-15T15:23:48.101" v="259" actId="164"/>
          <ac:picMkLst>
            <pc:docMk/>
            <pc:sldMk cId="2569403151" sldId="315"/>
            <ac:picMk id="33" creationId="{201C1054-7316-55E2-E31F-67000DDB0A67}"/>
          </ac:picMkLst>
        </pc:picChg>
      </pc:sldChg>
      <pc:sldChg chg="addSp delSp modSp new mod delAnim modAnim">
        <pc:chgData name="Gianmaria Saggini" userId="a496d660-6611-4af8-8f13-7135ed89e663" providerId="ADAL" clId="{DB7014DF-4308-4A56-A1E0-80106C4D1D04}" dt="2022-07-15T22:40:43.146" v="288" actId="478"/>
        <pc:sldMkLst>
          <pc:docMk/>
          <pc:sldMk cId="2325505243" sldId="316"/>
        </pc:sldMkLst>
        <pc:spChg chg="add">
          <ac:chgData name="Gianmaria Saggini" userId="a496d660-6611-4af8-8f13-7135ed89e663" providerId="ADAL" clId="{DB7014DF-4308-4A56-A1E0-80106C4D1D04}" dt="2022-07-15T22:32:51.208" v="284" actId="11529"/>
          <ac:spMkLst>
            <pc:docMk/>
            <pc:sldMk cId="2325505243" sldId="316"/>
            <ac:spMk id="3" creationId="{158E6147-FF48-058F-DA40-24B751888940}"/>
          </ac:spMkLst>
        </pc:spChg>
        <pc:spChg chg="add del mod">
          <ac:chgData name="Gianmaria Saggini" userId="a496d660-6611-4af8-8f13-7135ed89e663" providerId="ADAL" clId="{DB7014DF-4308-4A56-A1E0-80106C4D1D04}" dt="2022-07-15T22:40:43.146" v="288" actId="478"/>
          <ac:spMkLst>
            <pc:docMk/>
            <pc:sldMk cId="2325505243" sldId="316"/>
            <ac:spMk id="4" creationId="{C3AFD90F-5AEE-BA22-EEE7-70F6967BB68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9F5-4435-9294-A66ADCD913E3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9F5-4435-9294-A66ADCD913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9F5-4435-9294-A66ADCD913E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9F5-4435-9294-A66ADCD913E3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F5-4435-9294-A66ADCD913E3}"/>
              </c:ext>
            </c:extLst>
          </c:dPt>
          <c:dLbls>
            <c:delete val="1"/>
          </c:dLbls>
          <c:cat>
            <c:strRef>
              <c:f>Foglio1!$A$2:$A$6</c:f>
              <c:strCache>
                <c:ptCount val="5"/>
                <c:pt idx="0">
                  <c:v>Azioni proprie</c:v>
                </c:pt>
                <c:pt idx="1">
                  <c:v>Sintonia</c:v>
                </c:pt>
                <c:pt idx="2">
                  <c:v>GIC Private Liimited</c:v>
                </c:pt>
                <c:pt idx="3">
                  <c:v>Fondazione Casssa di Risparmio di Torino</c:v>
                </c:pt>
                <c:pt idx="4">
                  <c:v>Flottante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0.84</c:v>
                </c:pt>
                <c:pt idx="1">
                  <c:v>33.1</c:v>
                </c:pt>
                <c:pt idx="2">
                  <c:v>8.14</c:v>
                </c:pt>
                <c:pt idx="3">
                  <c:v>4.5199999999999996</c:v>
                </c:pt>
                <c:pt idx="4">
                  <c:v>53.4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5-4435-9294-A66ADCD913E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00-4EC4-BF9D-A0965ADB56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00-4EC4-BF9D-A0965ADB56C9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00-4EC4-BF9D-A0965ADB56C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00-4EC4-BF9D-A0965ADB56C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000-4EC4-BF9D-A0965ADB56C9}"/>
              </c:ext>
            </c:extLst>
          </c:dPt>
          <c:dLbls>
            <c:delete val="1"/>
          </c:dLbls>
          <c:cat>
            <c:strRef>
              <c:f>Foglio1!$A$2:$A$6</c:f>
              <c:strCache>
                <c:ptCount val="5"/>
                <c:pt idx="0">
                  <c:v>Abertis</c:v>
                </c:pt>
                <c:pt idx="1">
                  <c:v>Spagna</c:v>
                </c:pt>
                <c:pt idx="2">
                  <c:v>Cile</c:v>
                </c:pt>
                <c:pt idx="3">
                  <c:v>Italia</c:v>
                </c:pt>
                <c:pt idx="4">
                  <c:v>Altro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24</c:v>
                </c:pt>
                <c:pt idx="1">
                  <c:v>36</c:v>
                </c:pt>
                <c:pt idx="2">
                  <c:v>21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000-4EC4-BF9D-A0965ADB56C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5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E3-448E-BB62-6A17974A9A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E3-448E-BB62-6A17974A9AD9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E3-448E-BB62-6A17974A9AD9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Pedaggio</c:v>
                </c:pt>
                <c:pt idx="1">
                  <c:v>Assistenza</c:v>
                </c:pt>
                <c:pt idx="2">
                  <c:v>Servizi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78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FE3-448E-BB62-6A17974A9AD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5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Ammortamenti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09-4AE8-8518-08D7FE90A1EC}"/>
              </c:ext>
            </c:extLst>
          </c:dPt>
          <c:dPt>
            <c:idx val="1"/>
            <c:invertIfNegative val="0"/>
            <c:bubble3D val="0"/>
            <c:spPr>
              <a:solidFill>
                <a:srgbClr val="C88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309-4AE8-8518-08D7FE90A1EC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2632.5</c:v>
                </c:pt>
                <c:pt idx="1">
                  <c:v>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4A-4A26-A435-0FB9563F3CC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Salari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09-4AE8-8518-08D7FE90A1EC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460.8</c:v>
                </c:pt>
                <c:pt idx="1">
                  <c:v>322.2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4A-4A26-A435-0FB9563F3CC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D9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09-4AE8-8518-08D7FE90A1EC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143.1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4A-4A26-A435-0FB9563F3CC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Serie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E9A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09-4AE8-8518-08D7FE90A1EC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0">
                  <c:v>99</c:v>
                </c:pt>
                <c:pt idx="1">
                  <c:v>34.200000000000003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4A-4A26-A435-0FB9563F3CCF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serie 5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Foglio1!$F$2:$F$3</c:f>
              <c:numCache>
                <c:formatCode>General</c:formatCode>
                <c:ptCount val="2"/>
                <c:pt idx="0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4A-4A26-A435-0FB9563F3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520080"/>
        <c:axId val="1158520408"/>
      </c:barChart>
      <c:catAx>
        <c:axId val="1158520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accent2"/>
                </a:solidFill>
                <a:latin typeface="Montserrat Bold" pitchFamily="2" charset="0"/>
                <a:ea typeface="+mn-ea"/>
                <a:cs typeface="+mn-cs"/>
              </a:defRPr>
            </a:pPr>
            <a:endParaRPr lang="it-IT"/>
          </a:p>
        </c:txPr>
        <c:crossAx val="1158520408"/>
        <c:crosses val="autoZero"/>
        <c:auto val="1"/>
        <c:lblAlgn val="ctr"/>
        <c:lblOffset val="100"/>
        <c:noMultiLvlLbl val="0"/>
      </c:catAx>
      <c:valAx>
        <c:axId val="1158520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5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Ammortamenti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814-4B1A-B2E9-244F54D9534C}"/>
              </c:ext>
            </c:extLst>
          </c:dPt>
          <c:dPt>
            <c:idx val="1"/>
            <c:invertIfNegative val="0"/>
            <c:bubble3D val="0"/>
            <c:spPr>
              <a:solidFill>
                <a:srgbClr val="C88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B6-4894-8F1D-4CBCFA8791E8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1200.5999999999999</c:v>
                </c:pt>
                <c:pt idx="1">
                  <c:v>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A-4FC5-87C2-3849A71D094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B1-49B8-BD5B-A1E4F823DE4B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B6-4894-8F1D-4CBCFA8791E8}"/>
              </c:ext>
            </c:extLst>
          </c:dPt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187.2</c:v>
                </c:pt>
                <c:pt idx="1">
                  <c:v>553.5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A-4FC5-87C2-3849A71D094A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Foglio1!$A$2:$A$3</c:f>
              <c:strCache>
                <c:ptCount val="2"/>
                <c:pt idx="0">
                  <c:v>Fissi</c:v>
                </c:pt>
                <c:pt idx="1">
                  <c:v>Variabili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30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A-4FC5-87C2-3849A71D0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520080"/>
        <c:axId val="1158520408"/>
      </c:barChart>
      <c:catAx>
        <c:axId val="1158520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accent2"/>
                </a:solidFill>
                <a:latin typeface="Montserrat Bold" pitchFamily="2" charset="0"/>
                <a:ea typeface="+mn-ea"/>
                <a:cs typeface="+mn-cs"/>
              </a:defRPr>
            </a:pPr>
            <a:endParaRPr lang="it-IT"/>
          </a:p>
        </c:txPr>
        <c:crossAx val="1158520408"/>
        <c:crosses val="autoZero"/>
        <c:auto val="1"/>
        <c:lblAlgn val="ctr"/>
        <c:lblOffset val="100"/>
        <c:noMultiLvlLbl val="0"/>
      </c:catAx>
      <c:valAx>
        <c:axId val="1158520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5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2022                               I trimestre</c:v>
                </c:pt>
              </c:strCache>
            </c:strRef>
          </c:cat>
          <c:val>
            <c:numRef>
              <c:f>Foglio1!$B$2:$B$4</c:f>
              <c:numCache>
                <c:formatCode>#,##0</c:formatCode>
                <c:ptCount val="3"/>
                <c:pt idx="0">
                  <c:v>630300000</c:v>
                </c:pt>
                <c:pt idx="1">
                  <c:v>661800000</c:v>
                </c:pt>
                <c:pt idx="2">
                  <c:v>825783990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A-44FE-BCA3-3CF0362F8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3434848"/>
        <c:axId val="883428616"/>
      </c:barChart>
      <c:catAx>
        <c:axId val="88343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it-IT"/>
          </a:p>
        </c:txPr>
        <c:crossAx val="883428616"/>
        <c:crosses val="autoZero"/>
        <c:auto val="1"/>
        <c:lblAlgn val="ctr"/>
        <c:lblOffset val="100"/>
        <c:noMultiLvlLbl val="0"/>
      </c:catAx>
      <c:valAx>
        <c:axId val="883428616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88343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422995099067106E-2"/>
          <c:y val="4.2965159878885613E-2"/>
          <c:w val="0.95339117565171028"/>
          <c:h val="0.857450959386083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5E-49BF-8402-AF0B3D9CF0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5E-49BF-8402-AF0B3D9CF086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2025</c:v>
                </c:pt>
                <c:pt idx="2">
                  <c:v>2030</c:v>
                </c:pt>
                <c:pt idx="3">
                  <c:v>2040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245.12799999999999</c:v>
                </c:pt>
                <c:pt idx="1">
                  <c:v>178.94343999999998</c:v>
                </c:pt>
                <c:pt idx="2">
                  <c:v>122.56399999999999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5E-49BF-8402-AF0B3D9CF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7784288"/>
        <c:axId val="347784704"/>
      </c:barChart>
      <c:catAx>
        <c:axId val="347784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Montserrat Medium" pitchFamily="2" charset="0"/>
                <a:ea typeface="+mn-ea"/>
                <a:cs typeface="+mn-cs"/>
              </a:defRPr>
            </a:pPr>
            <a:endParaRPr lang="it-IT"/>
          </a:p>
        </c:txPr>
        <c:crossAx val="347784704"/>
        <c:crosses val="autoZero"/>
        <c:auto val="1"/>
        <c:lblAlgn val="ctr"/>
        <c:lblOffset val="100"/>
        <c:noMultiLvlLbl val="0"/>
      </c:catAx>
      <c:valAx>
        <c:axId val="34778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778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5C0-45F6-A248-DCDACF3326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C0-45F6-A248-DCDACF3326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5C0-45F6-A248-DCDACF3326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C0-45F6-A248-DCDACF33269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2025</c:v>
                </c:pt>
                <c:pt idx="2">
                  <c:v>2030</c:v>
                </c:pt>
                <c:pt idx="3">
                  <c:v>2040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50</c:v>
                </c:pt>
                <c:pt idx="2">
                  <c:v>77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0-45F6-A248-DCDACF332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7784288"/>
        <c:axId val="347784704"/>
      </c:barChart>
      <c:catAx>
        <c:axId val="347784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Montserrat Medium" pitchFamily="2" charset="0"/>
                <a:ea typeface="+mn-ea"/>
                <a:cs typeface="+mn-cs"/>
              </a:defRPr>
            </a:pPr>
            <a:endParaRPr lang="it-IT"/>
          </a:p>
        </c:txPr>
        <c:crossAx val="347784704"/>
        <c:crosses val="autoZero"/>
        <c:auto val="1"/>
        <c:lblAlgn val="ctr"/>
        <c:lblOffset val="100"/>
        <c:noMultiLvlLbl val="0"/>
      </c:catAx>
      <c:valAx>
        <c:axId val="34778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778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Liquidità immediate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6053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75-4166-84FA-1BF6CFF25A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Liquidità differite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23470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75-4166-84FA-1BF6CFF25A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Attivo Fisso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50317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75-4166-84FA-1BF6CFF25A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Passivo Corrente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 w="57150">
              <a:solidFill>
                <a:schemeClr val="accent4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</c:v>
                </c:pt>
                <c:pt idx="1">
                  <c:v>20624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75-4166-84FA-1BF6CFF25A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Passivo Consolidato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 w="57150">
              <a:solidFill>
                <a:schemeClr val="accent3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0</c:v>
                </c:pt>
                <c:pt idx="1">
                  <c:v>43171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75-4166-84FA-1BF6CFF25AD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Patrimonio Netto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 w="57150"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Impieghi</c:v>
                </c:pt>
                <c:pt idx="1">
                  <c:v>Fonti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0</c:v>
                </c:pt>
                <c:pt idx="1">
                  <c:v>16070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775-4166-84FA-1BF6CFF25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454603983"/>
        <c:axId val="454612719"/>
      </c:barChart>
      <c:catAx>
        <c:axId val="4546039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it-IT"/>
          </a:p>
        </c:txPr>
        <c:crossAx val="454612719"/>
        <c:crosses val="autoZero"/>
        <c:auto val="1"/>
        <c:lblAlgn val="ctr"/>
        <c:lblOffset val="100"/>
        <c:noMultiLvlLbl val="0"/>
      </c:catAx>
      <c:valAx>
        <c:axId val="45461271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460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426399529216134E-3"/>
          <c:y val="0.82233467261025084"/>
          <c:w val="0.99725736004707843"/>
          <c:h val="0.177665423105352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93-4A4F-B9AF-33792F459CB8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93-4A4F-B9AF-33792F459C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93-4A4F-B9AF-33792F459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39-42BA-ACDE-BA8D0485834C}"/>
              </c:ext>
            </c:extLst>
          </c:dPt>
          <c:dLbls>
            <c:delete val="1"/>
          </c:dLbls>
          <c:cat>
            <c:strRef>
              <c:f>Foglio1!$A$2:$A$5</c:f>
              <c:strCache>
                <c:ptCount val="4"/>
                <c:pt idx="0">
                  <c:v>Abertis</c:v>
                </c:pt>
                <c:pt idx="1">
                  <c:v>Attività autostradali estere</c:v>
                </c:pt>
                <c:pt idx="2">
                  <c:v>Telepass</c:v>
                </c:pt>
                <c:pt idx="3">
                  <c:v>Altro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</c:v>
                </c:pt>
                <c:pt idx="1">
                  <c:v>9</c:v>
                </c:pt>
                <c:pt idx="2">
                  <c:v>4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593-4A4F-B9AF-33792F459CB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6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92-4455-9234-AE01D484E5D8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92-4455-9234-AE01D484E5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92-4455-9234-AE01D484E5D8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Polonia</c:v>
                </c:pt>
                <c:pt idx="1">
                  <c:v>Brasile</c:v>
                </c:pt>
                <c:pt idx="2">
                  <c:v>Cile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11</c:v>
                </c:pt>
                <c:pt idx="1">
                  <c:v>31</c:v>
                </c:pt>
                <c:pt idx="2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92-4455-9234-AE01D484E5D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66-47D0-AF88-78EBDB658B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66-47D0-AF88-78EBDB658B1D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66-47D0-AF88-78EBDB658B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779-4C1F-9D97-D1BEB0C5008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779-4C1F-9D97-D1BEB0C50086}"/>
              </c:ext>
            </c:extLst>
          </c:dPt>
          <c:dLbls>
            <c:delete val="1"/>
          </c:dLbls>
          <c:cat>
            <c:strRef>
              <c:f>Foglio1!$A$2:$A$6</c:f>
              <c:strCache>
                <c:ptCount val="5"/>
                <c:pt idx="0">
                  <c:v>Abertis</c:v>
                </c:pt>
                <c:pt idx="1">
                  <c:v>Spagna</c:v>
                </c:pt>
                <c:pt idx="2">
                  <c:v>Cile</c:v>
                </c:pt>
                <c:pt idx="3">
                  <c:v>Italia</c:v>
                </c:pt>
                <c:pt idx="4">
                  <c:v>Altro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24</c:v>
                </c:pt>
                <c:pt idx="1">
                  <c:v>36</c:v>
                </c:pt>
                <c:pt idx="2">
                  <c:v>21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66-47D0-AF88-78EBDB658B1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5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B8-4B99-9B2B-206D65B340FC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B8-4B99-9B2B-206D65B340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B8-4B99-9B2B-206D65B340FC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Polonia</c:v>
                </c:pt>
                <c:pt idx="1">
                  <c:v>Brasile</c:v>
                </c:pt>
                <c:pt idx="2">
                  <c:v>Cile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11</c:v>
                </c:pt>
                <c:pt idx="1">
                  <c:v>31</c:v>
                </c:pt>
                <c:pt idx="2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B8-4B99-9B2B-206D65B340F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D3F8F-D0AE-4811-9C34-E0EF9517765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9B45440-1D09-4A17-B55A-A7FF48550EC4}">
      <dgm:prSet phldrT="[Testo]" custT="1"/>
      <dgm:spPr>
        <a:solidFill>
          <a:schemeClr val="accent3"/>
        </a:solidFill>
      </dgm:spPr>
      <dgm:t>
        <a:bodyPr/>
        <a:lstStyle/>
        <a:p>
          <a:r>
            <a:rPr lang="en-US" sz="3600" err="1">
              <a:latin typeface="Crimson Pro" panose="020B0604020202020204" charset="0"/>
            </a:rPr>
            <a:t>Atlantia</a:t>
          </a:r>
          <a:endParaRPr lang="it-IT" sz="2800">
            <a:latin typeface="Crimson Pro" panose="020B0604020202020204" charset="0"/>
          </a:endParaRPr>
        </a:p>
      </dgm:t>
    </dgm:pt>
    <dgm:pt modelId="{7BC83E52-65B9-4B8C-9C91-9C5420138504}" type="parTrans" cxnId="{3D3F394A-2659-4A99-ABCA-F39650354A34}">
      <dgm:prSet/>
      <dgm:spPr/>
      <dgm:t>
        <a:bodyPr/>
        <a:lstStyle/>
        <a:p>
          <a:endParaRPr lang="it-IT"/>
        </a:p>
      </dgm:t>
    </dgm:pt>
    <dgm:pt modelId="{3B142B14-41E6-4777-9976-48017BF52F94}" type="sibTrans" cxnId="{3D3F394A-2659-4A99-ABCA-F39650354A34}">
      <dgm:prSet/>
      <dgm:spPr/>
      <dgm:t>
        <a:bodyPr/>
        <a:lstStyle/>
        <a:p>
          <a:endParaRPr lang="it-IT"/>
        </a:p>
      </dgm:t>
    </dgm:pt>
    <dgm:pt modelId="{323A5ABD-5D94-468A-AE21-2558D77962B7}">
      <dgm:prSet phldrT="[Tes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50% + 1</a:t>
          </a:r>
        </a:p>
        <a:p>
          <a:r>
            <a:rPr lang="en-US">
              <a:latin typeface="Montserrat Medium" pitchFamily="2" charset="0"/>
            </a:rPr>
            <a:t>Abertis </a:t>
          </a:r>
          <a:r>
            <a:rPr lang="en-US" err="1">
              <a:latin typeface="Montserrat Medium" pitchFamily="2" charset="0"/>
            </a:rPr>
            <a:t>HoldCo</a:t>
          </a:r>
          <a:r>
            <a:rPr lang="en-US">
              <a:latin typeface="Montserrat Medium" pitchFamily="2" charset="0"/>
            </a:rPr>
            <a:t> </a:t>
          </a:r>
          <a:endParaRPr lang="it-IT">
            <a:latin typeface="Montserrat Medium" pitchFamily="2" charset="0"/>
          </a:endParaRPr>
        </a:p>
      </dgm:t>
    </dgm:pt>
    <dgm:pt modelId="{47AC9076-CC1D-4CDE-AE82-65AD5ABB8703}" type="parTrans" cxnId="{F083F8DD-84E9-4250-845C-3B163AF5855B}">
      <dgm:prSet/>
      <dgm:spPr/>
      <dgm:t>
        <a:bodyPr/>
        <a:lstStyle/>
        <a:p>
          <a:endParaRPr lang="it-IT"/>
        </a:p>
      </dgm:t>
    </dgm:pt>
    <dgm:pt modelId="{484A345E-2344-4CE6-B7BC-B84DD71038AE}" type="sibTrans" cxnId="{F083F8DD-84E9-4250-845C-3B163AF5855B}">
      <dgm:prSet/>
      <dgm:spPr/>
      <dgm:t>
        <a:bodyPr/>
        <a:lstStyle/>
        <a:p>
          <a:endParaRPr lang="it-IT"/>
        </a:p>
      </dgm:t>
    </dgm:pt>
    <dgm:pt modelId="{5A4C8E4A-E28B-4C65-A0C6-BEC1F94C2C23}">
      <dgm:prSet phldrT="[Testo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60,46%</a:t>
          </a:r>
        </a:p>
        <a:p>
          <a:r>
            <a:rPr lang="en-US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Azzurra</a:t>
          </a:r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</a:t>
          </a:r>
          <a:r>
            <a:rPr lang="en-US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Aeroporti</a:t>
          </a:r>
          <a:endParaRPr lang="it-IT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gm:t>
    </dgm:pt>
    <dgm:pt modelId="{D8CC4975-FA0E-44F3-9ACD-BFC23E0C5FB3}" type="parTrans" cxnId="{8D21453C-4E1E-42A8-86BE-DFD7EB5619D4}">
      <dgm:prSet/>
      <dgm:spPr/>
      <dgm:t>
        <a:bodyPr/>
        <a:lstStyle/>
        <a:p>
          <a:endParaRPr lang="it-IT"/>
        </a:p>
      </dgm:t>
    </dgm:pt>
    <dgm:pt modelId="{3F0299AF-E353-4495-A454-E51034ACE3AC}" type="sibTrans" cxnId="{8D21453C-4E1E-42A8-86BE-DFD7EB5619D4}">
      <dgm:prSet/>
      <dgm:spPr/>
      <dgm:t>
        <a:bodyPr/>
        <a:lstStyle/>
        <a:p>
          <a:endParaRPr lang="it-IT"/>
        </a:p>
      </dgm:t>
    </dgm:pt>
    <dgm:pt modelId="{312F9A3A-6CD1-4FF5-A989-639CED539910}">
      <dgm:prSet phldrT="[Testo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99,39%</a:t>
          </a:r>
        </a:p>
        <a:p>
          <a:r>
            <a:rPr lang="en-US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Aeroporti</a:t>
          </a:r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di Roma</a:t>
          </a:r>
          <a:endParaRPr lang="it-IT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gm:t>
    </dgm:pt>
    <dgm:pt modelId="{7D01BB87-095E-4650-9D93-577FF8062AFD}" type="parTrans" cxnId="{CEC0CE7A-0F9E-4F82-BBFE-7272588525DC}">
      <dgm:prSet/>
      <dgm:spPr/>
      <dgm:t>
        <a:bodyPr/>
        <a:lstStyle/>
        <a:p>
          <a:endParaRPr lang="it-IT"/>
        </a:p>
      </dgm:t>
    </dgm:pt>
    <dgm:pt modelId="{9ACC531F-D05E-4069-8DE1-99853B17879E}" type="sibTrans" cxnId="{CEC0CE7A-0F9E-4F82-BBFE-7272588525DC}">
      <dgm:prSet/>
      <dgm:spPr/>
      <dgm:t>
        <a:bodyPr/>
        <a:lstStyle/>
        <a:p>
          <a:endParaRPr lang="it-IT"/>
        </a:p>
      </dgm:t>
    </dgm:pt>
    <dgm:pt modelId="{91123044-32D4-46E3-96F8-6AC9C0607FA9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err="1">
              <a:latin typeface="Montserrat Medium" pitchFamily="2" charset="0"/>
            </a:rPr>
            <a:t>Brasile</a:t>
          </a:r>
          <a:r>
            <a:rPr lang="en-US">
              <a:latin typeface="Montserrat Medium" pitchFamily="2" charset="0"/>
            </a:rPr>
            <a:t>-</a:t>
          </a:r>
          <a:r>
            <a:rPr lang="en-US" err="1">
              <a:latin typeface="Montserrat Medium" pitchFamily="2" charset="0"/>
            </a:rPr>
            <a:t>Cile</a:t>
          </a:r>
          <a:r>
            <a:rPr lang="en-US">
              <a:latin typeface="Montserrat Medium" pitchFamily="2" charset="0"/>
            </a:rPr>
            <a:t>-Polonia</a:t>
          </a:r>
          <a:endParaRPr lang="it-IT">
            <a:latin typeface="Montserrat Medium" pitchFamily="2" charset="0"/>
          </a:endParaRPr>
        </a:p>
      </dgm:t>
    </dgm:pt>
    <dgm:pt modelId="{AD5290E2-C8C7-4342-9687-6C931712EC6B}" type="parTrans" cxnId="{AF145AC1-9D0F-4423-902D-0D712832393A}">
      <dgm:prSet/>
      <dgm:spPr/>
      <dgm:t>
        <a:bodyPr/>
        <a:lstStyle/>
        <a:p>
          <a:endParaRPr lang="it-IT"/>
        </a:p>
      </dgm:t>
    </dgm:pt>
    <dgm:pt modelId="{59E350BD-11DA-4062-A4C1-8CF0BD08C0FE}" type="sibTrans" cxnId="{AF145AC1-9D0F-4423-902D-0D712832393A}">
      <dgm:prSet/>
      <dgm:spPr/>
      <dgm:t>
        <a:bodyPr/>
        <a:lstStyle/>
        <a:p>
          <a:endParaRPr lang="it-IT"/>
        </a:p>
      </dgm:t>
    </dgm:pt>
    <dgm:pt modelId="{5F90B261-8B46-4B69-9D01-81951E0D89A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98,88%</a:t>
          </a:r>
        </a:p>
        <a:p>
          <a:r>
            <a:rPr lang="en-US">
              <a:latin typeface="Montserrat Medium" pitchFamily="2" charset="0"/>
            </a:rPr>
            <a:t>Abertis </a:t>
          </a:r>
          <a:r>
            <a:rPr lang="en-US" err="1">
              <a:latin typeface="Montserrat Medium" pitchFamily="2" charset="0"/>
            </a:rPr>
            <a:t>Infraestructuras</a:t>
          </a:r>
          <a:endParaRPr lang="it-IT">
            <a:latin typeface="Montserrat Medium" pitchFamily="2" charset="0"/>
          </a:endParaRPr>
        </a:p>
      </dgm:t>
    </dgm:pt>
    <dgm:pt modelId="{49E0BB49-78AC-462F-9477-E5784AE048D1}" type="parTrans" cxnId="{2E3BBE5E-1737-45AE-AF89-EFD63984A50C}">
      <dgm:prSet/>
      <dgm:spPr/>
      <dgm:t>
        <a:bodyPr/>
        <a:lstStyle/>
        <a:p>
          <a:endParaRPr lang="it-IT"/>
        </a:p>
      </dgm:t>
    </dgm:pt>
    <dgm:pt modelId="{3C9B8519-0FBC-4C2C-9877-FA4F5E205A6F}" type="sibTrans" cxnId="{2E3BBE5E-1737-45AE-AF89-EFD63984A50C}">
      <dgm:prSet/>
      <dgm:spPr/>
      <dgm:t>
        <a:bodyPr/>
        <a:lstStyle/>
        <a:p>
          <a:endParaRPr lang="it-IT"/>
        </a:p>
      </dgm:t>
    </dgm:pt>
    <dgm:pt modelId="{76A55653-AB59-4ED0-9066-2E3BDF3629B9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64%</a:t>
          </a:r>
        </a:p>
        <a:p>
          <a:r>
            <a:rPr lang="en-US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Aéroports</a:t>
          </a:r>
          <a:r>
            <a:rPr lang="en-US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de la Cote d’Azur</a:t>
          </a:r>
          <a:endParaRPr lang="it-IT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gm:t>
    </dgm:pt>
    <dgm:pt modelId="{45737160-EC9E-4320-ADC5-89A46CB9D8A0}" type="parTrans" cxnId="{E74274FF-B55E-42BB-B0C0-887D09B8C885}">
      <dgm:prSet/>
      <dgm:spPr/>
      <dgm:t>
        <a:bodyPr/>
        <a:lstStyle/>
        <a:p>
          <a:endParaRPr lang="it-IT"/>
        </a:p>
      </dgm:t>
    </dgm:pt>
    <dgm:pt modelId="{28EA1DA4-4D8D-4530-A2A3-3ECD4BAF28C6}" type="sibTrans" cxnId="{E74274FF-B55E-42BB-B0C0-887D09B8C885}">
      <dgm:prSet/>
      <dgm:spPr/>
      <dgm:t>
        <a:bodyPr/>
        <a:lstStyle/>
        <a:p>
          <a:endParaRPr lang="it-IT"/>
        </a:p>
      </dgm:t>
    </dgm:pt>
    <dgm:pt modelId="{647BD455-DA7F-4A31-BB6E-0FE3C2F549E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51%</a:t>
          </a:r>
        </a:p>
        <a:p>
          <a:r>
            <a:rPr lang="en-US" err="1">
              <a:latin typeface="Montserrat Medium" pitchFamily="2" charset="0"/>
            </a:rPr>
            <a:t>Telepass</a:t>
          </a:r>
          <a:endParaRPr lang="it-IT">
            <a:latin typeface="Montserrat Medium" pitchFamily="2" charset="0"/>
          </a:endParaRPr>
        </a:p>
      </dgm:t>
    </dgm:pt>
    <dgm:pt modelId="{40259B8C-2201-4093-97E2-88C11FDDB110}" type="parTrans" cxnId="{7C6E58D6-7E5D-4804-840C-8A34FB16DC9E}">
      <dgm:prSet/>
      <dgm:spPr/>
      <dgm:t>
        <a:bodyPr/>
        <a:lstStyle/>
        <a:p>
          <a:endParaRPr lang="it-IT"/>
        </a:p>
      </dgm:t>
    </dgm:pt>
    <dgm:pt modelId="{E2B8243A-BB4F-4EFB-AA0D-FFAF6D47B412}" type="sibTrans" cxnId="{7C6E58D6-7E5D-4804-840C-8A34FB16DC9E}">
      <dgm:prSet/>
      <dgm:spPr/>
      <dgm:t>
        <a:bodyPr/>
        <a:lstStyle/>
        <a:p>
          <a:endParaRPr lang="it-IT"/>
        </a:p>
      </dgm:t>
    </dgm:pt>
    <dgm:pt modelId="{55977B0B-C4D7-4BAD-828B-6CB7AEB5BD44}">
      <dgm:prSet/>
      <dgm:spPr>
        <a:solidFill>
          <a:schemeClr val="accent2"/>
        </a:solidFill>
      </dgm:spPr>
      <dgm:t>
        <a:bodyPr/>
        <a:lstStyle/>
        <a:p>
          <a:r>
            <a:rPr lang="en-US" err="1">
              <a:latin typeface="Montserrat Medium" pitchFamily="2" charset="0"/>
            </a:rPr>
            <a:t>Altro</a:t>
          </a:r>
          <a:endParaRPr lang="it-IT">
            <a:latin typeface="Montserrat Medium" pitchFamily="2" charset="0"/>
          </a:endParaRPr>
        </a:p>
      </dgm:t>
    </dgm:pt>
    <dgm:pt modelId="{DEB2B95C-E13C-4984-A405-35DEE2B78ACD}" type="parTrans" cxnId="{B25C9E2C-6E60-4253-B58E-731772CE078D}">
      <dgm:prSet/>
      <dgm:spPr/>
      <dgm:t>
        <a:bodyPr/>
        <a:lstStyle/>
        <a:p>
          <a:endParaRPr lang="it-IT"/>
        </a:p>
      </dgm:t>
    </dgm:pt>
    <dgm:pt modelId="{61090F84-088A-46A7-9F21-019ABEE32792}" type="sibTrans" cxnId="{B25C9E2C-6E60-4253-B58E-731772CE078D}">
      <dgm:prSet/>
      <dgm:spPr/>
      <dgm:t>
        <a:bodyPr/>
        <a:lstStyle/>
        <a:p>
          <a:endParaRPr lang="it-IT"/>
        </a:p>
      </dgm:t>
    </dgm:pt>
    <dgm:pt modelId="{27D7E364-52D8-4324-83D4-7A55EA4FCAB9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Italia</a:t>
          </a:r>
          <a:endParaRPr lang="it-IT">
            <a:latin typeface="Montserrat Medium" pitchFamily="2" charset="0"/>
          </a:endParaRPr>
        </a:p>
      </dgm:t>
    </dgm:pt>
    <dgm:pt modelId="{2DD53FC8-3EED-4FD4-87F6-B53D725621FC}" type="parTrans" cxnId="{8E82B12F-0F9A-4698-9C19-6FF22E1D6ED2}">
      <dgm:prSet/>
      <dgm:spPr/>
      <dgm:t>
        <a:bodyPr/>
        <a:lstStyle/>
        <a:p>
          <a:endParaRPr lang="it-IT"/>
        </a:p>
      </dgm:t>
    </dgm:pt>
    <dgm:pt modelId="{09E09331-97B1-4929-9A53-CA6592C37850}" type="sibTrans" cxnId="{8E82B12F-0F9A-4698-9C19-6FF22E1D6ED2}">
      <dgm:prSet/>
      <dgm:spPr/>
      <dgm:t>
        <a:bodyPr/>
        <a:lstStyle/>
        <a:p>
          <a:endParaRPr lang="it-IT"/>
        </a:p>
      </dgm:t>
    </dgm:pt>
    <dgm:pt modelId="{D3FE2D97-2E2C-4615-A7D8-1DBE07F21700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Francia</a:t>
          </a:r>
          <a:endParaRPr lang="it-IT">
            <a:latin typeface="Montserrat Medium" pitchFamily="2" charset="0"/>
          </a:endParaRPr>
        </a:p>
      </dgm:t>
    </dgm:pt>
    <dgm:pt modelId="{8F11C937-57BF-40FA-B98F-C97305F4883A}" type="parTrans" cxnId="{846EC5CA-133E-49F9-BFC7-FBA625327BA5}">
      <dgm:prSet/>
      <dgm:spPr/>
      <dgm:t>
        <a:bodyPr/>
        <a:lstStyle/>
        <a:p>
          <a:endParaRPr lang="it-IT"/>
        </a:p>
      </dgm:t>
    </dgm:pt>
    <dgm:pt modelId="{B91E7647-C099-4777-9A21-1F2A2A83009E}" type="sibTrans" cxnId="{846EC5CA-133E-49F9-BFC7-FBA625327BA5}">
      <dgm:prSet/>
      <dgm:spPr/>
      <dgm:t>
        <a:bodyPr/>
        <a:lstStyle/>
        <a:p>
          <a:endParaRPr lang="it-IT"/>
        </a:p>
      </dgm:t>
    </dgm:pt>
    <dgm:pt modelId="{AE7E2A72-6A45-4C36-9C97-4D4EF2542961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Montserrat Medium" pitchFamily="2" charset="0"/>
            </a:rPr>
            <a:t>USA</a:t>
          </a:r>
          <a:endParaRPr lang="it-IT">
            <a:latin typeface="Montserrat Medium" pitchFamily="2" charset="0"/>
          </a:endParaRPr>
        </a:p>
      </dgm:t>
    </dgm:pt>
    <dgm:pt modelId="{2EE01219-C641-45AA-ABB3-9B48EA1178C2}" type="parTrans" cxnId="{1170BAF2-4ABF-4E61-94AF-B660FF47A741}">
      <dgm:prSet/>
      <dgm:spPr/>
      <dgm:t>
        <a:bodyPr/>
        <a:lstStyle/>
        <a:p>
          <a:endParaRPr lang="it-IT"/>
        </a:p>
      </dgm:t>
    </dgm:pt>
    <dgm:pt modelId="{CA0224F2-F2CB-42E2-84E8-B54C9DDA6D37}" type="sibTrans" cxnId="{1170BAF2-4ABF-4E61-94AF-B660FF47A741}">
      <dgm:prSet/>
      <dgm:spPr/>
      <dgm:t>
        <a:bodyPr/>
        <a:lstStyle/>
        <a:p>
          <a:endParaRPr lang="it-IT"/>
        </a:p>
      </dgm:t>
    </dgm:pt>
    <dgm:pt modelId="{68D6D30E-AE41-4D05-A54C-369EBFF75263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err="1">
              <a:latin typeface="Montserrat Medium" pitchFamily="2" charset="0"/>
            </a:rPr>
            <a:t>Altro</a:t>
          </a:r>
          <a:endParaRPr lang="it-IT">
            <a:latin typeface="Montserrat Medium" pitchFamily="2" charset="0"/>
          </a:endParaRPr>
        </a:p>
      </dgm:t>
    </dgm:pt>
    <dgm:pt modelId="{6948B060-C525-4808-93FF-B14CBF105605}" type="parTrans" cxnId="{1BE47700-A19B-4A14-A6AC-E3C3B27B8AD5}">
      <dgm:prSet/>
      <dgm:spPr/>
      <dgm:t>
        <a:bodyPr/>
        <a:lstStyle/>
        <a:p>
          <a:endParaRPr lang="it-IT"/>
        </a:p>
      </dgm:t>
    </dgm:pt>
    <dgm:pt modelId="{147E3895-8ADE-4047-B8AF-7326350AC8FE}" type="sibTrans" cxnId="{1BE47700-A19B-4A14-A6AC-E3C3B27B8AD5}">
      <dgm:prSet/>
      <dgm:spPr/>
      <dgm:t>
        <a:bodyPr/>
        <a:lstStyle/>
        <a:p>
          <a:endParaRPr lang="it-IT"/>
        </a:p>
      </dgm:t>
    </dgm:pt>
    <dgm:pt modelId="{35205CE2-2E7E-4B7F-A330-54B7A54AE5AE}" type="pres">
      <dgm:prSet presAssocID="{A3ED3F8F-D0AE-4811-9C34-E0EF951776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C2F262-9222-4F58-B4EB-5F9816A76DFB}" type="pres">
      <dgm:prSet presAssocID="{19B45440-1D09-4A17-B55A-A7FF48550EC4}" presName="hierRoot1" presStyleCnt="0">
        <dgm:presLayoutVars>
          <dgm:hierBranch/>
        </dgm:presLayoutVars>
      </dgm:prSet>
      <dgm:spPr/>
    </dgm:pt>
    <dgm:pt modelId="{D8A38579-1381-420F-AE84-2CE80D5F79EE}" type="pres">
      <dgm:prSet presAssocID="{19B45440-1D09-4A17-B55A-A7FF48550EC4}" presName="rootComposite1" presStyleCnt="0"/>
      <dgm:spPr/>
    </dgm:pt>
    <dgm:pt modelId="{56C0C400-8803-438D-850F-058C5C1472FC}" type="pres">
      <dgm:prSet presAssocID="{19B45440-1D09-4A17-B55A-A7FF48550EC4}" presName="rootText1" presStyleLbl="node0" presStyleIdx="0" presStyleCnt="1" custScaleX="155112" custScaleY="157437">
        <dgm:presLayoutVars>
          <dgm:chPref val="3"/>
        </dgm:presLayoutVars>
      </dgm:prSet>
      <dgm:spPr/>
    </dgm:pt>
    <dgm:pt modelId="{CD29AE1D-3C9F-4116-9981-E1F8E5213714}" type="pres">
      <dgm:prSet presAssocID="{19B45440-1D09-4A17-B55A-A7FF48550EC4}" presName="rootConnector1" presStyleLbl="node1" presStyleIdx="0" presStyleCnt="0"/>
      <dgm:spPr/>
    </dgm:pt>
    <dgm:pt modelId="{916B9DDB-6B30-4513-86F3-F4B2FE07BCC2}" type="pres">
      <dgm:prSet presAssocID="{19B45440-1D09-4A17-B55A-A7FF48550EC4}" presName="hierChild2" presStyleCnt="0"/>
      <dgm:spPr/>
    </dgm:pt>
    <dgm:pt modelId="{F88743AC-9210-4DC9-87C3-A2656D15EAC4}" type="pres">
      <dgm:prSet presAssocID="{AD5290E2-C8C7-4342-9687-6C931712EC6B}" presName="Name35" presStyleLbl="parChTrans1D2" presStyleIdx="0" presStyleCnt="6"/>
      <dgm:spPr/>
    </dgm:pt>
    <dgm:pt modelId="{711F74DA-7054-49C4-BD1C-CFDB118A135E}" type="pres">
      <dgm:prSet presAssocID="{91123044-32D4-46E3-96F8-6AC9C0607FA9}" presName="hierRoot2" presStyleCnt="0">
        <dgm:presLayoutVars>
          <dgm:hierBranch val="r"/>
        </dgm:presLayoutVars>
      </dgm:prSet>
      <dgm:spPr/>
    </dgm:pt>
    <dgm:pt modelId="{D2530FA3-5C6E-40C8-A04E-42CCFBAAB1E1}" type="pres">
      <dgm:prSet presAssocID="{91123044-32D4-46E3-96F8-6AC9C0607FA9}" presName="rootComposite" presStyleCnt="0"/>
      <dgm:spPr/>
    </dgm:pt>
    <dgm:pt modelId="{C0C1F85D-660B-4E1D-98CB-CB2592BCEF3D}" type="pres">
      <dgm:prSet presAssocID="{91123044-32D4-46E3-96F8-6AC9C0607FA9}" presName="rootText" presStyleLbl="node2" presStyleIdx="0" presStyleCnt="6" custScaleX="140534" custLinFactNeighborX="3096">
        <dgm:presLayoutVars>
          <dgm:chPref val="3"/>
        </dgm:presLayoutVars>
      </dgm:prSet>
      <dgm:spPr/>
    </dgm:pt>
    <dgm:pt modelId="{2485B0A5-F0FC-4CD6-B021-B4BC8177AF19}" type="pres">
      <dgm:prSet presAssocID="{91123044-32D4-46E3-96F8-6AC9C0607FA9}" presName="rootConnector" presStyleLbl="node2" presStyleIdx="0" presStyleCnt="6"/>
      <dgm:spPr/>
    </dgm:pt>
    <dgm:pt modelId="{97C718CE-F578-497B-B3B4-6690E5D635CD}" type="pres">
      <dgm:prSet presAssocID="{91123044-32D4-46E3-96F8-6AC9C0607FA9}" presName="hierChild4" presStyleCnt="0"/>
      <dgm:spPr/>
    </dgm:pt>
    <dgm:pt modelId="{CDE4AAFB-F91B-42B8-90CC-EF895422B312}" type="pres">
      <dgm:prSet presAssocID="{91123044-32D4-46E3-96F8-6AC9C0607FA9}" presName="hierChild5" presStyleCnt="0"/>
      <dgm:spPr/>
    </dgm:pt>
    <dgm:pt modelId="{C10DB824-FE77-48FA-905F-B8BA743F847D}" type="pres">
      <dgm:prSet presAssocID="{47AC9076-CC1D-4CDE-AE82-65AD5ABB8703}" presName="Name35" presStyleLbl="parChTrans1D2" presStyleIdx="1" presStyleCnt="6"/>
      <dgm:spPr/>
    </dgm:pt>
    <dgm:pt modelId="{16B12BD4-167C-4649-A320-E2E4D762EA53}" type="pres">
      <dgm:prSet presAssocID="{323A5ABD-5D94-468A-AE21-2558D77962B7}" presName="hierRoot2" presStyleCnt="0">
        <dgm:presLayoutVars>
          <dgm:hierBranch val="init"/>
        </dgm:presLayoutVars>
      </dgm:prSet>
      <dgm:spPr/>
    </dgm:pt>
    <dgm:pt modelId="{2333D2D3-06C8-494C-956E-DC14CF78F9CC}" type="pres">
      <dgm:prSet presAssocID="{323A5ABD-5D94-468A-AE21-2558D77962B7}" presName="rootComposite" presStyleCnt="0"/>
      <dgm:spPr/>
    </dgm:pt>
    <dgm:pt modelId="{BDE81C92-4E85-4FB8-B938-BF4B2F84BDC2}" type="pres">
      <dgm:prSet presAssocID="{323A5ABD-5D94-468A-AE21-2558D77962B7}" presName="rootText" presStyleLbl="node2" presStyleIdx="1" presStyleCnt="6">
        <dgm:presLayoutVars>
          <dgm:chPref val="3"/>
        </dgm:presLayoutVars>
      </dgm:prSet>
      <dgm:spPr/>
    </dgm:pt>
    <dgm:pt modelId="{EA5908E6-87D8-4E0B-BC6F-51D110CBECBE}" type="pres">
      <dgm:prSet presAssocID="{323A5ABD-5D94-468A-AE21-2558D77962B7}" presName="rootConnector" presStyleLbl="node2" presStyleIdx="1" presStyleCnt="6"/>
      <dgm:spPr/>
    </dgm:pt>
    <dgm:pt modelId="{D48F9500-3C46-420A-A030-60F9F4E50BE6}" type="pres">
      <dgm:prSet presAssocID="{323A5ABD-5D94-468A-AE21-2558D77962B7}" presName="hierChild4" presStyleCnt="0"/>
      <dgm:spPr/>
    </dgm:pt>
    <dgm:pt modelId="{A4CDC300-6957-4A45-BA6B-6DEDAA0E9655}" type="pres">
      <dgm:prSet presAssocID="{49E0BB49-78AC-462F-9477-E5784AE048D1}" presName="Name37" presStyleLbl="parChTrans1D3" presStyleIdx="0" presStyleCnt="2"/>
      <dgm:spPr/>
    </dgm:pt>
    <dgm:pt modelId="{467C89F4-CB5D-4815-BB00-BA2040F9E050}" type="pres">
      <dgm:prSet presAssocID="{5F90B261-8B46-4B69-9D01-81951E0D89A6}" presName="hierRoot2" presStyleCnt="0">
        <dgm:presLayoutVars>
          <dgm:hierBranch/>
        </dgm:presLayoutVars>
      </dgm:prSet>
      <dgm:spPr/>
    </dgm:pt>
    <dgm:pt modelId="{3BC675B4-349B-4DE7-A119-73E8A40D4FBE}" type="pres">
      <dgm:prSet presAssocID="{5F90B261-8B46-4B69-9D01-81951E0D89A6}" presName="rootComposite" presStyleCnt="0"/>
      <dgm:spPr/>
    </dgm:pt>
    <dgm:pt modelId="{2464A1AE-37A3-4EF9-8975-C009662F5C26}" type="pres">
      <dgm:prSet presAssocID="{5F90B261-8B46-4B69-9D01-81951E0D89A6}" presName="rootText" presStyleLbl="node3" presStyleIdx="0" presStyleCnt="2" custScaleY="133475" custLinFactNeighborY="15937">
        <dgm:presLayoutVars>
          <dgm:chPref val="3"/>
        </dgm:presLayoutVars>
      </dgm:prSet>
      <dgm:spPr/>
    </dgm:pt>
    <dgm:pt modelId="{7DD7F95C-8A46-4FEA-BEE0-97CA5BCFDA75}" type="pres">
      <dgm:prSet presAssocID="{5F90B261-8B46-4B69-9D01-81951E0D89A6}" presName="rootConnector" presStyleLbl="node3" presStyleIdx="0" presStyleCnt="2"/>
      <dgm:spPr/>
    </dgm:pt>
    <dgm:pt modelId="{228B40AA-1E58-458E-AAA6-F054E027831E}" type="pres">
      <dgm:prSet presAssocID="{5F90B261-8B46-4B69-9D01-81951E0D89A6}" presName="hierChild4" presStyleCnt="0"/>
      <dgm:spPr/>
    </dgm:pt>
    <dgm:pt modelId="{5B313D4D-ED2D-43E0-B1E3-BAE5DF5EC091}" type="pres">
      <dgm:prSet presAssocID="{2DD53FC8-3EED-4FD4-87F6-B53D725621FC}" presName="Name35" presStyleLbl="parChTrans1D4" presStyleIdx="0" presStyleCnt="4"/>
      <dgm:spPr/>
    </dgm:pt>
    <dgm:pt modelId="{A024C7D4-1241-4C2E-83F4-1079AE0F198E}" type="pres">
      <dgm:prSet presAssocID="{27D7E364-52D8-4324-83D4-7A55EA4FCAB9}" presName="hierRoot2" presStyleCnt="0">
        <dgm:presLayoutVars>
          <dgm:hierBranch val="init"/>
        </dgm:presLayoutVars>
      </dgm:prSet>
      <dgm:spPr/>
    </dgm:pt>
    <dgm:pt modelId="{FC7B54E0-D517-47A3-89BA-BFEAE7B41AAA}" type="pres">
      <dgm:prSet presAssocID="{27D7E364-52D8-4324-83D4-7A55EA4FCAB9}" presName="rootComposite" presStyleCnt="0"/>
      <dgm:spPr/>
    </dgm:pt>
    <dgm:pt modelId="{86366CD7-B3CA-4E16-9071-A95001BF90EA}" type="pres">
      <dgm:prSet presAssocID="{27D7E364-52D8-4324-83D4-7A55EA4FCAB9}" presName="rootText" presStyleLbl="node4" presStyleIdx="0" presStyleCnt="4" custLinFactNeighborX="-54" custLinFactNeighborY="28179">
        <dgm:presLayoutVars>
          <dgm:chPref val="3"/>
        </dgm:presLayoutVars>
      </dgm:prSet>
      <dgm:spPr/>
    </dgm:pt>
    <dgm:pt modelId="{4B5D1E3D-E7D8-4D3D-AC56-841222BD303E}" type="pres">
      <dgm:prSet presAssocID="{27D7E364-52D8-4324-83D4-7A55EA4FCAB9}" presName="rootConnector" presStyleLbl="node4" presStyleIdx="0" presStyleCnt="4"/>
      <dgm:spPr/>
    </dgm:pt>
    <dgm:pt modelId="{C33E18D9-BC4A-41CB-B2F1-8C3FDAEB4E78}" type="pres">
      <dgm:prSet presAssocID="{27D7E364-52D8-4324-83D4-7A55EA4FCAB9}" presName="hierChild4" presStyleCnt="0"/>
      <dgm:spPr/>
    </dgm:pt>
    <dgm:pt modelId="{8340FDAB-36A7-43D3-BB02-D7DB39CC5677}" type="pres">
      <dgm:prSet presAssocID="{27D7E364-52D8-4324-83D4-7A55EA4FCAB9}" presName="hierChild5" presStyleCnt="0"/>
      <dgm:spPr/>
    </dgm:pt>
    <dgm:pt modelId="{DF0E0415-C00C-4D18-AFF8-621ED9B3A0AE}" type="pres">
      <dgm:prSet presAssocID="{8F11C937-57BF-40FA-B98F-C97305F4883A}" presName="Name35" presStyleLbl="parChTrans1D4" presStyleIdx="1" presStyleCnt="4"/>
      <dgm:spPr/>
    </dgm:pt>
    <dgm:pt modelId="{52405466-67F3-4165-869B-F8A20A3900E9}" type="pres">
      <dgm:prSet presAssocID="{D3FE2D97-2E2C-4615-A7D8-1DBE07F21700}" presName="hierRoot2" presStyleCnt="0">
        <dgm:presLayoutVars>
          <dgm:hierBranch val="init"/>
        </dgm:presLayoutVars>
      </dgm:prSet>
      <dgm:spPr/>
    </dgm:pt>
    <dgm:pt modelId="{92F905AC-B731-4D9D-B077-B87B41EB632E}" type="pres">
      <dgm:prSet presAssocID="{D3FE2D97-2E2C-4615-A7D8-1DBE07F21700}" presName="rootComposite" presStyleCnt="0"/>
      <dgm:spPr/>
    </dgm:pt>
    <dgm:pt modelId="{B6685DA2-0C1A-42A1-824B-01419CBCED32}" type="pres">
      <dgm:prSet presAssocID="{D3FE2D97-2E2C-4615-A7D8-1DBE07F21700}" presName="rootText" presStyleLbl="node4" presStyleIdx="1" presStyleCnt="4" custLinFactNeighborX="-54" custLinFactNeighborY="28179">
        <dgm:presLayoutVars>
          <dgm:chPref val="3"/>
        </dgm:presLayoutVars>
      </dgm:prSet>
      <dgm:spPr/>
    </dgm:pt>
    <dgm:pt modelId="{CEEA7137-01B2-4DA8-8A26-A8DA4A0923DC}" type="pres">
      <dgm:prSet presAssocID="{D3FE2D97-2E2C-4615-A7D8-1DBE07F21700}" presName="rootConnector" presStyleLbl="node4" presStyleIdx="1" presStyleCnt="4"/>
      <dgm:spPr/>
    </dgm:pt>
    <dgm:pt modelId="{F7600F1C-26E6-430A-830F-0EDACF4A5A33}" type="pres">
      <dgm:prSet presAssocID="{D3FE2D97-2E2C-4615-A7D8-1DBE07F21700}" presName="hierChild4" presStyleCnt="0"/>
      <dgm:spPr/>
    </dgm:pt>
    <dgm:pt modelId="{D39BF61B-27A3-4930-AB3C-D9A9C26A4951}" type="pres">
      <dgm:prSet presAssocID="{D3FE2D97-2E2C-4615-A7D8-1DBE07F21700}" presName="hierChild5" presStyleCnt="0"/>
      <dgm:spPr/>
    </dgm:pt>
    <dgm:pt modelId="{28E029CD-151E-4BF0-BEDC-B66EC6045C1C}" type="pres">
      <dgm:prSet presAssocID="{2EE01219-C641-45AA-ABB3-9B48EA1178C2}" presName="Name35" presStyleLbl="parChTrans1D4" presStyleIdx="2" presStyleCnt="4"/>
      <dgm:spPr/>
    </dgm:pt>
    <dgm:pt modelId="{4395FA5A-F7C0-47DB-9994-F0CF6C37BD9D}" type="pres">
      <dgm:prSet presAssocID="{AE7E2A72-6A45-4C36-9C97-4D4EF2542961}" presName="hierRoot2" presStyleCnt="0">
        <dgm:presLayoutVars>
          <dgm:hierBranch val="init"/>
        </dgm:presLayoutVars>
      </dgm:prSet>
      <dgm:spPr/>
    </dgm:pt>
    <dgm:pt modelId="{5ED8E70C-72BF-44C1-9E37-575C90EF11AE}" type="pres">
      <dgm:prSet presAssocID="{AE7E2A72-6A45-4C36-9C97-4D4EF2542961}" presName="rootComposite" presStyleCnt="0"/>
      <dgm:spPr/>
    </dgm:pt>
    <dgm:pt modelId="{716681FB-D943-4046-9E86-3DE8A2C20EFD}" type="pres">
      <dgm:prSet presAssocID="{AE7E2A72-6A45-4C36-9C97-4D4EF2542961}" presName="rootText" presStyleLbl="node4" presStyleIdx="2" presStyleCnt="4" custLinFactNeighborX="-54" custLinFactNeighborY="28179">
        <dgm:presLayoutVars>
          <dgm:chPref val="3"/>
        </dgm:presLayoutVars>
      </dgm:prSet>
      <dgm:spPr/>
    </dgm:pt>
    <dgm:pt modelId="{29CE8809-89FB-4061-ACC3-B68DCB08A654}" type="pres">
      <dgm:prSet presAssocID="{AE7E2A72-6A45-4C36-9C97-4D4EF2542961}" presName="rootConnector" presStyleLbl="node4" presStyleIdx="2" presStyleCnt="4"/>
      <dgm:spPr/>
    </dgm:pt>
    <dgm:pt modelId="{ED04F191-5908-4AE1-A9EB-2151A9F83F8D}" type="pres">
      <dgm:prSet presAssocID="{AE7E2A72-6A45-4C36-9C97-4D4EF2542961}" presName="hierChild4" presStyleCnt="0"/>
      <dgm:spPr/>
    </dgm:pt>
    <dgm:pt modelId="{9A52F609-7479-4189-9B0B-DF35D743C760}" type="pres">
      <dgm:prSet presAssocID="{AE7E2A72-6A45-4C36-9C97-4D4EF2542961}" presName="hierChild5" presStyleCnt="0"/>
      <dgm:spPr/>
    </dgm:pt>
    <dgm:pt modelId="{8DC073A5-21A2-40BD-9FF5-3DEE16C83D3B}" type="pres">
      <dgm:prSet presAssocID="{6948B060-C525-4808-93FF-B14CBF105605}" presName="Name35" presStyleLbl="parChTrans1D4" presStyleIdx="3" presStyleCnt="4"/>
      <dgm:spPr/>
    </dgm:pt>
    <dgm:pt modelId="{9221FAAD-7927-4DF8-A439-D5506B66D89E}" type="pres">
      <dgm:prSet presAssocID="{68D6D30E-AE41-4D05-A54C-369EBFF75263}" presName="hierRoot2" presStyleCnt="0">
        <dgm:presLayoutVars>
          <dgm:hierBranch val="init"/>
        </dgm:presLayoutVars>
      </dgm:prSet>
      <dgm:spPr/>
    </dgm:pt>
    <dgm:pt modelId="{75E911EA-E7EF-444C-9198-ADDE047080F8}" type="pres">
      <dgm:prSet presAssocID="{68D6D30E-AE41-4D05-A54C-369EBFF75263}" presName="rootComposite" presStyleCnt="0"/>
      <dgm:spPr/>
    </dgm:pt>
    <dgm:pt modelId="{4C90E01F-D4C1-45A0-9491-5225071133F6}" type="pres">
      <dgm:prSet presAssocID="{68D6D30E-AE41-4D05-A54C-369EBFF75263}" presName="rootText" presStyleLbl="node4" presStyleIdx="3" presStyleCnt="4" custLinFactNeighborX="-54" custLinFactNeighborY="28179">
        <dgm:presLayoutVars>
          <dgm:chPref val="3"/>
        </dgm:presLayoutVars>
      </dgm:prSet>
      <dgm:spPr/>
    </dgm:pt>
    <dgm:pt modelId="{A5D65627-5852-42ED-852D-18E0D244451D}" type="pres">
      <dgm:prSet presAssocID="{68D6D30E-AE41-4D05-A54C-369EBFF75263}" presName="rootConnector" presStyleLbl="node4" presStyleIdx="3" presStyleCnt="4"/>
      <dgm:spPr/>
    </dgm:pt>
    <dgm:pt modelId="{9620532F-9BF6-4860-AE30-4ED124B7B314}" type="pres">
      <dgm:prSet presAssocID="{68D6D30E-AE41-4D05-A54C-369EBFF75263}" presName="hierChild4" presStyleCnt="0"/>
      <dgm:spPr/>
    </dgm:pt>
    <dgm:pt modelId="{38F95BB3-5A99-4C31-9A15-FE47441ED98E}" type="pres">
      <dgm:prSet presAssocID="{68D6D30E-AE41-4D05-A54C-369EBFF75263}" presName="hierChild5" presStyleCnt="0"/>
      <dgm:spPr/>
    </dgm:pt>
    <dgm:pt modelId="{256EF5E7-E1CA-4743-8B94-D7FF61F247ED}" type="pres">
      <dgm:prSet presAssocID="{5F90B261-8B46-4B69-9D01-81951E0D89A6}" presName="hierChild5" presStyleCnt="0"/>
      <dgm:spPr/>
    </dgm:pt>
    <dgm:pt modelId="{45060AA6-3CA1-4E19-9132-2F24BDAE3826}" type="pres">
      <dgm:prSet presAssocID="{323A5ABD-5D94-468A-AE21-2558D77962B7}" presName="hierChild5" presStyleCnt="0"/>
      <dgm:spPr/>
    </dgm:pt>
    <dgm:pt modelId="{2D37C4E2-9A34-47D5-869D-9685AF44A755}" type="pres">
      <dgm:prSet presAssocID="{D8CC4975-FA0E-44F3-9ACD-BFC23E0C5FB3}" presName="Name35" presStyleLbl="parChTrans1D2" presStyleIdx="2" presStyleCnt="6"/>
      <dgm:spPr/>
    </dgm:pt>
    <dgm:pt modelId="{43D0D490-18E3-4A03-A2C2-B34B0B16D372}" type="pres">
      <dgm:prSet presAssocID="{5A4C8E4A-E28B-4C65-A0C6-BEC1F94C2C23}" presName="hierRoot2" presStyleCnt="0">
        <dgm:presLayoutVars>
          <dgm:hierBranch/>
        </dgm:presLayoutVars>
      </dgm:prSet>
      <dgm:spPr/>
    </dgm:pt>
    <dgm:pt modelId="{68C52C98-582C-4152-A7CC-9D664A3A9396}" type="pres">
      <dgm:prSet presAssocID="{5A4C8E4A-E28B-4C65-A0C6-BEC1F94C2C23}" presName="rootComposite" presStyleCnt="0"/>
      <dgm:spPr/>
    </dgm:pt>
    <dgm:pt modelId="{816ADC18-0000-4DCA-A93B-B8BBCB0FF3A7}" type="pres">
      <dgm:prSet presAssocID="{5A4C8E4A-E28B-4C65-A0C6-BEC1F94C2C23}" presName="rootText" presStyleLbl="node2" presStyleIdx="2" presStyleCnt="6" custScaleY="133543">
        <dgm:presLayoutVars>
          <dgm:chPref val="3"/>
        </dgm:presLayoutVars>
      </dgm:prSet>
      <dgm:spPr/>
    </dgm:pt>
    <dgm:pt modelId="{11CAF45A-BD93-4414-B1FF-2651BF5C1167}" type="pres">
      <dgm:prSet presAssocID="{5A4C8E4A-E28B-4C65-A0C6-BEC1F94C2C23}" presName="rootConnector" presStyleLbl="node2" presStyleIdx="2" presStyleCnt="6"/>
      <dgm:spPr/>
    </dgm:pt>
    <dgm:pt modelId="{D757BB6B-9241-410B-AF0F-C44D3DE92296}" type="pres">
      <dgm:prSet presAssocID="{5A4C8E4A-E28B-4C65-A0C6-BEC1F94C2C23}" presName="hierChild4" presStyleCnt="0"/>
      <dgm:spPr/>
    </dgm:pt>
    <dgm:pt modelId="{6E855F0E-FAC6-427D-B497-26E984209D39}" type="pres">
      <dgm:prSet presAssocID="{45737160-EC9E-4320-ADC5-89A46CB9D8A0}" presName="Name35" presStyleLbl="parChTrans1D3" presStyleIdx="1" presStyleCnt="2"/>
      <dgm:spPr/>
    </dgm:pt>
    <dgm:pt modelId="{D341E802-D183-4D92-B4C9-1911A51CEE5C}" type="pres">
      <dgm:prSet presAssocID="{76A55653-AB59-4ED0-9066-2E3BDF3629B9}" presName="hierRoot2" presStyleCnt="0">
        <dgm:presLayoutVars>
          <dgm:hierBranch val="init"/>
        </dgm:presLayoutVars>
      </dgm:prSet>
      <dgm:spPr/>
    </dgm:pt>
    <dgm:pt modelId="{197D839B-3A25-42D8-9BE2-08C309279979}" type="pres">
      <dgm:prSet presAssocID="{76A55653-AB59-4ED0-9066-2E3BDF3629B9}" presName="rootComposite" presStyleCnt="0"/>
      <dgm:spPr/>
    </dgm:pt>
    <dgm:pt modelId="{7454E0DA-3633-48B5-A438-A2011BD41732}" type="pres">
      <dgm:prSet presAssocID="{76A55653-AB59-4ED0-9066-2E3BDF3629B9}" presName="rootText" presStyleLbl="node3" presStyleIdx="1" presStyleCnt="2" custScaleY="133475" custLinFactNeighborY="-17640">
        <dgm:presLayoutVars>
          <dgm:chPref val="3"/>
        </dgm:presLayoutVars>
      </dgm:prSet>
      <dgm:spPr/>
    </dgm:pt>
    <dgm:pt modelId="{D4240AD0-C136-4243-B321-09B6C225AE4D}" type="pres">
      <dgm:prSet presAssocID="{76A55653-AB59-4ED0-9066-2E3BDF3629B9}" presName="rootConnector" presStyleLbl="node3" presStyleIdx="1" presStyleCnt="2"/>
      <dgm:spPr/>
    </dgm:pt>
    <dgm:pt modelId="{868A1E91-8E44-42F2-9881-DE3D16FA6107}" type="pres">
      <dgm:prSet presAssocID="{76A55653-AB59-4ED0-9066-2E3BDF3629B9}" presName="hierChild4" presStyleCnt="0"/>
      <dgm:spPr/>
    </dgm:pt>
    <dgm:pt modelId="{14E42625-DD1C-487A-9DF1-7F300A5FCF1B}" type="pres">
      <dgm:prSet presAssocID="{76A55653-AB59-4ED0-9066-2E3BDF3629B9}" presName="hierChild5" presStyleCnt="0"/>
      <dgm:spPr/>
    </dgm:pt>
    <dgm:pt modelId="{8117FE07-68E8-4B14-98AD-1E4D40B783C7}" type="pres">
      <dgm:prSet presAssocID="{5A4C8E4A-E28B-4C65-A0C6-BEC1F94C2C23}" presName="hierChild5" presStyleCnt="0"/>
      <dgm:spPr/>
    </dgm:pt>
    <dgm:pt modelId="{B94AA22D-B610-4498-AAE9-66B7C5A21F94}" type="pres">
      <dgm:prSet presAssocID="{7D01BB87-095E-4650-9D93-577FF8062AFD}" presName="Name35" presStyleLbl="parChTrans1D2" presStyleIdx="3" presStyleCnt="6"/>
      <dgm:spPr/>
    </dgm:pt>
    <dgm:pt modelId="{A6E449BB-45EF-4BFE-B9EB-7FCD3635D64E}" type="pres">
      <dgm:prSet presAssocID="{312F9A3A-6CD1-4FF5-A989-639CED539910}" presName="hierRoot2" presStyleCnt="0">
        <dgm:presLayoutVars>
          <dgm:hierBranch val="init"/>
        </dgm:presLayoutVars>
      </dgm:prSet>
      <dgm:spPr/>
    </dgm:pt>
    <dgm:pt modelId="{AB5810CD-B44C-47D4-9570-E979435A54ED}" type="pres">
      <dgm:prSet presAssocID="{312F9A3A-6CD1-4FF5-A989-639CED539910}" presName="rootComposite" presStyleCnt="0"/>
      <dgm:spPr/>
    </dgm:pt>
    <dgm:pt modelId="{E879B8CB-6C01-43EA-9DF1-4D331D1DB95C}" type="pres">
      <dgm:prSet presAssocID="{312F9A3A-6CD1-4FF5-A989-639CED539910}" presName="rootText" presStyleLbl="node2" presStyleIdx="3" presStyleCnt="6" custScaleY="133543">
        <dgm:presLayoutVars>
          <dgm:chPref val="3"/>
        </dgm:presLayoutVars>
      </dgm:prSet>
      <dgm:spPr/>
    </dgm:pt>
    <dgm:pt modelId="{F84E032F-DF90-4708-9C06-A60CDA2A19BA}" type="pres">
      <dgm:prSet presAssocID="{312F9A3A-6CD1-4FF5-A989-639CED539910}" presName="rootConnector" presStyleLbl="node2" presStyleIdx="3" presStyleCnt="6"/>
      <dgm:spPr/>
    </dgm:pt>
    <dgm:pt modelId="{18FC8BB7-DE02-4DF6-AF57-B48999904EB7}" type="pres">
      <dgm:prSet presAssocID="{312F9A3A-6CD1-4FF5-A989-639CED539910}" presName="hierChild4" presStyleCnt="0"/>
      <dgm:spPr/>
    </dgm:pt>
    <dgm:pt modelId="{2720D451-EFE4-43F3-B290-8A6F928A64A1}" type="pres">
      <dgm:prSet presAssocID="{312F9A3A-6CD1-4FF5-A989-639CED539910}" presName="hierChild5" presStyleCnt="0"/>
      <dgm:spPr/>
    </dgm:pt>
    <dgm:pt modelId="{FDB14F95-3EB9-4208-B232-A31692F3216C}" type="pres">
      <dgm:prSet presAssocID="{40259B8C-2201-4093-97E2-88C11FDDB110}" presName="Name35" presStyleLbl="parChTrans1D2" presStyleIdx="4" presStyleCnt="6"/>
      <dgm:spPr/>
    </dgm:pt>
    <dgm:pt modelId="{AEE5BDD0-842D-4231-8BA6-EA97F508FC10}" type="pres">
      <dgm:prSet presAssocID="{647BD455-DA7F-4A31-BB6E-0FE3C2F549ED}" presName="hierRoot2" presStyleCnt="0">
        <dgm:presLayoutVars>
          <dgm:hierBranch val="init"/>
        </dgm:presLayoutVars>
      </dgm:prSet>
      <dgm:spPr/>
    </dgm:pt>
    <dgm:pt modelId="{1FAD09AB-D40E-4832-BE5A-79744DAEDFBE}" type="pres">
      <dgm:prSet presAssocID="{647BD455-DA7F-4A31-BB6E-0FE3C2F549ED}" presName="rootComposite" presStyleCnt="0"/>
      <dgm:spPr/>
    </dgm:pt>
    <dgm:pt modelId="{0B5B1EC5-77A1-45A5-AEB9-6556B479E5BD}" type="pres">
      <dgm:prSet presAssocID="{647BD455-DA7F-4A31-BB6E-0FE3C2F549ED}" presName="rootText" presStyleLbl="node2" presStyleIdx="4" presStyleCnt="6">
        <dgm:presLayoutVars>
          <dgm:chPref val="3"/>
        </dgm:presLayoutVars>
      </dgm:prSet>
      <dgm:spPr/>
    </dgm:pt>
    <dgm:pt modelId="{BB32BE91-9DD0-4DEB-8CE7-D9F81CA7EC4C}" type="pres">
      <dgm:prSet presAssocID="{647BD455-DA7F-4A31-BB6E-0FE3C2F549ED}" presName="rootConnector" presStyleLbl="node2" presStyleIdx="4" presStyleCnt="6"/>
      <dgm:spPr/>
    </dgm:pt>
    <dgm:pt modelId="{4B52FB6E-E8AD-4681-9D6A-CDA1221EC897}" type="pres">
      <dgm:prSet presAssocID="{647BD455-DA7F-4A31-BB6E-0FE3C2F549ED}" presName="hierChild4" presStyleCnt="0"/>
      <dgm:spPr/>
    </dgm:pt>
    <dgm:pt modelId="{7C94D0CC-C2D8-4D62-9806-752494CB87AC}" type="pres">
      <dgm:prSet presAssocID="{647BD455-DA7F-4A31-BB6E-0FE3C2F549ED}" presName="hierChild5" presStyleCnt="0"/>
      <dgm:spPr/>
    </dgm:pt>
    <dgm:pt modelId="{4DD890B7-EBB2-4845-8167-235190DCB335}" type="pres">
      <dgm:prSet presAssocID="{DEB2B95C-E13C-4984-A405-35DEE2B78ACD}" presName="Name35" presStyleLbl="parChTrans1D2" presStyleIdx="5" presStyleCnt="6"/>
      <dgm:spPr/>
    </dgm:pt>
    <dgm:pt modelId="{FADFD41E-5400-4753-BE09-7E78EEACDEDD}" type="pres">
      <dgm:prSet presAssocID="{55977B0B-C4D7-4BAD-828B-6CB7AEB5BD44}" presName="hierRoot2" presStyleCnt="0">
        <dgm:presLayoutVars>
          <dgm:hierBranch val="init"/>
        </dgm:presLayoutVars>
      </dgm:prSet>
      <dgm:spPr/>
    </dgm:pt>
    <dgm:pt modelId="{72701011-373B-456C-8ED4-B99DC609DD34}" type="pres">
      <dgm:prSet presAssocID="{55977B0B-C4D7-4BAD-828B-6CB7AEB5BD44}" presName="rootComposite" presStyleCnt="0"/>
      <dgm:spPr/>
    </dgm:pt>
    <dgm:pt modelId="{53DD96F0-C9B5-494D-908F-639B4B1B98DC}" type="pres">
      <dgm:prSet presAssocID="{55977B0B-C4D7-4BAD-828B-6CB7AEB5BD44}" presName="rootText" presStyleLbl="node2" presStyleIdx="5" presStyleCnt="6">
        <dgm:presLayoutVars>
          <dgm:chPref val="3"/>
        </dgm:presLayoutVars>
      </dgm:prSet>
      <dgm:spPr/>
    </dgm:pt>
    <dgm:pt modelId="{932D08F5-1DDB-4B89-B3D6-99DD43E9A82B}" type="pres">
      <dgm:prSet presAssocID="{55977B0B-C4D7-4BAD-828B-6CB7AEB5BD44}" presName="rootConnector" presStyleLbl="node2" presStyleIdx="5" presStyleCnt="6"/>
      <dgm:spPr/>
    </dgm:pt>
    <dgm:pt modelId="{050BE33C-8153-4104-97A9-4F85F6932071}" type="pres">
      <dgm:prSet presAssocID="{55977B0B-C4D7-4BAD-828B-6CB7AEB5BD44}" presName="hierChild4" presStyleCnt="0"/>
      <dgm:spPr/>
    </dgm:pt>
    <dgm:pt modelId="{5033F11E-BA30-48C8-9B11-57F71CC24CE8}" type="pres">
      <dgm:prSet presAssocID="{55977B0B-C4D7-4BAD-828B-6CB7AEB5BD44}" presName="hierChild5" presStyleCnt="0"/>
      <dgm:spPr/>
    </dgm:pt>
    <dgm:pt modelId="{93BB8527-FF9A-4997-A636-0175831F41E7}" type="pres">
      <dgm:prSet presAssocID="{19B45440-1D09-4A17-B55A-A7FF48550EC4}" presName="hierChild3" presStyleCnt="0"/>
      <dgm:spPr/>
    </dgm:pt>
  </dgm:ptLst>
  <dgm:cxnLst>
    <dgm:cxn modelId="{1BE47700-A19B-4A14-A6AC-E3C3B27B8AD5}" srcId="{5F90B261-8B46-4B69-9D01-81951E0D89A6}" destId="{68D6D30E-AE41-4D05-A54C-369EBFF75263}" srcOrd="3" destOrd="0" parTransId="{6948B060-C525-4808-93FF-B14CBF105605}" sibTransId="{147E3895-8ADE-4047-B8AF-7326350AC8FE}"/>
    <dgm:cxn modelId="{98211E06-17A7-4679-88D7-7C2EDD293C6F}" type="presOf" srcId="{19B45440-1D09-4A17-B55A-A7FF48550EC4}" destId="{CD29AE1D-3C9F-4116-9981-E1F8E5213714}" srcOrd="1" destOrd="0" presId="urn:microsoft.com/office/officeart/2005/8/layout/orgChart1"/>
    <dgm:cxn modelId="{127A2711-6BDC-4C7C-AB5A-BAAF1FB2F226}" type="presOf" srcId="{D3FE2D97-2E2C-4615-A7D8-1DBE07F21700}" destId="{B6685DA2-0C1A-42A1-824B-01419CBCED32}" srcOrd="0" destOrd="0" presId="urn:microsoft.com/office/officeart/2005/8/layout/orgChart1"/>
    <dgm:cxn modelId="{094CE012-E7D0-405E-8C2A-089E67644338}" type="presOf" srcId="{5A4C8E4A-E28B-4C65-A0C6-BEC1F94C2C23}" destId="{11CAF45A-BD93-4414-B1FF-2651BF5C1167}" srcOrd="1" destOrd="0" presId="urn:microsoft.com/office/officeart/2005/8/layout/orgChart1"/>
    <dgm:cxn modelId="{2444F517-CBA7-4DCA-BEE3-C377DAE3A636}" type="presOf" srcId="{19B45440-1D09-4A17-B55A-A7FF48550EC4}" destId="{56C0C400-8803-438D-850F-058C5C1472FC}" srcOrd="0" destOrd="0" presId="urn:microsoft.com/office/officeart/2005/8/layout/orgChart1"/>
    <dgm:cxn modelId="{DD4C4D19-F704-42B1-B023-9FB6A5571A06}" type="presOf" srcId="{8F11C937-57BF-40FA-B98F-C97305F4883A}" destId="{DF0E0415-C00C-4D18-AFF8-621ED9B3A0AE}" srcOrd="0" destOrd="0" presId="urn:microsoft.com/office/officeart/2005/8/layout/orgChart1"/>
    <dgm:cxn modelId="{39DE4523-2C55-442A-8844-437A206EA212}" type="presOf" srcId="{27D7E364-52D8-4324-83D4-7A55EA4FCAB9}" destId="{4B5D1E3D-E7D8-4D3D-AC56-841222BD303E}" srcOrd="1" destOrd="0" presId="urn:microsoft.com/office/officeart/2005/8/layout/orgChart1"/>
    <dgm:cxn modelId="{22309C25-B6C3-4BE6-B4EB-03DF51488EDB}" type="presOf" srcId="{5F90B261-8B46-4B69-9D01-81951E0D89A6}" destId="{2464A1AE-37A3-4EF9-8975-C009662F5C26}" srcOrd="0" destOrd="0" presId="urn:microsoft.com/office/officeart/2005/8/layout/orgChart1"/>
    <dgm:cxn modelId="{330CB32B-4669-4F0C-893C-2CD076F1016E}" type="presOf" srcId="{91123044-32D4-46E3-96F8-6AC9C0607FA9}" destId="{2485B0A5-F0FC-4CD6-B021-B4BC8177AF19}" srcOrd="1" destOrd="0" presId="urn:microsoft.com/office/officeart/2005/8/layout/orgChart1"/>
    <dgm:cxn modelId="{B25C9E2C-6E60-4253-B58E-731772CE078D}" srcId="{19B45440-1D09-4A17-B55A-A7FF48550EC4}" destId="{55977B0B-C4D7-4BAD-828B-6CB7AEB5BD44}" srcOrd="5" destOrd="0" parTransId="{DEB2B95C-E13C-4984-A405-35DEE2B78ACD}" sibTransId="{61090F84-088A-46A7-9F21-019ABEE32792}"/>
    <dgm:cxn modelId="{8E82B12F-0F9A-4698-9C19-6FF22E1D6ED2}" srcId="{5F90B261-8B46-4B69-9D01-81951E0D89A6}" destId="{27D7E364-52D8-4324-83D4-7A55EA4FCAB9}" srcOrd="0" destOrd="0" parTransId="{2DD53FC8-3EED-4FD4-87F6-B53D725621FC}" sibTransId="{09E09331-97B1-4929-9A53-CA6592C37850}"/>
    <dgm:cxn modelId="{DACA363C-DCD6-4BE7-B129-FE5D4DAC1D43}" type="presOf" srcId="{68D6D30E-AE41-4D05-A54C-369EBFF75263}" destId="{A5D65627-5852-42ED-852D-18E0D244451D}" srcOrd="1" destOrd="0" presId="urn:microsoft.com/office/officeart/2005/8/layout/orgChart1"/>
    <dgm:cxn modelId="{8D21453C-4E1E-42A8-86BE-DFD7EB5619D4}" srcId="{19B45440-1D09-4A17-B55A-A7FF48550EC4}" destId="{5A4C8E4A-E28B-4C65-A0C6-BEC1F94C2C23}" srcOrd="2" destOrd="0" parTransId="{D8CC4975-FA0E-44F3-9ACD-BFC23E0C5FB3}" sibTransId="{3F0299AF-E353-4495-A454-E51034ACE3AC}"/>
    <dgm:cxn modelId="{E4F5203E-3BE8-4F2B-B9B8-25ABB596D56A}" type="presOf" srcId="{45737160-EC9E-4320-ADC5-89A46CB9D8A0}" destId="{6E855F0E-FAC6-427D-B497-26E984209D39}" srcOrd="0" destOrd="0" presId="urn:microsoft.com/office/officeart/2005/8/layout/orgChart1"/>
    <dgm:cxn modelId="{D5AF975E-1D7D-45DD-8911-8091A29C43EC}" type="presOf" srcId="{40259B8C-2201-4093-97E2-88C11FDDB110}" destId="{FDB14F95-3EB9-4208-B232-A31692F3216C}" srcOrd="0" destOrd="0" presId="urn:microsoft.com/office/officeart/2005/8/layout/orgChart1"/>
    <dgm:cxn modelId="{2E3BBE5E-1737-45AE-AF89-EFD63984A50C}" srcId="{323A5ABD-5D94-468A-AE21-2558D77962B7}" destId="{5F90B261-8B46-4B69-9D01-81951E0D89A6}" srcOrd="0" destOrd="0" parTransId="{49E0BB49-78AC-462F-9477-E5784AE048D1}" sibTransId="{3C9B8519-0FBC-4C2C-9877-FA4F5E205A6F}"/>
    <dgm:cxn modelId="{CD45EB41-E2A1-47A2-9789-14CA4E7BFE5F}" type="presOf" srcId="{2DD53FC8-3EED-4FD4-87F6-B53D725621FC}" destId="{5B313D4D-ED2D-43E0-B1E3-BAE5DF5EC091}" srcOrd="0" destOrd="0" presId="urn:microsoft.com/office/officeart/2005/8/layout/orgChart1"/>
    <dgm:cxn modelId="{966C3562-DD3E-4876-8BFE-CAD429103E1A}" type="presOf" srcId="{76A55653-AB59-4ED0-9066-2E3BDF3629B9}" destId="{7454E0DA-3633-48B5-A438-A2011BD41732}" srcOrd="0" destOrd="0" presId="urn:microsoft.com/office/officeart/2005/8/layout/orgChart1"/>
    <dgm:cxn modelId="{E5FC9745-EAD2-47A9-85BE-51C24BD2B4F3}" type="presOf" srcId="{68D6D30E-AE41-4D05-A54C-369EBFF75263}" destId="{4C90E01F-D4C1-45A0-9491-5225071133F6}" srcOrd="0" destOrd="0" presId="urn:microsoft.com/office/officeart/2005/8/layout/orgChart1"/>
    <dgm:cxn modelId="{3D3F394A-2659-4A99-ABCA-F39650354A34}" srcId="{A3ED3F8F-D0AE-4811-9C34-E0EF9517765D}" destId="{19B45440-1D09-4A17-B55A-A7FF48550EC4}" srcOrd="0" destOrd="0" parTransId="{7BC83E52-65B9-4B8C-9C91-9C5420138504}" sibTransId="{3B142B14-41E6-4777-9976-48017BF52F94}"/>
    <dgm:cxn modelId="{84165E75-5074-4663-B326-D00E074B5978}" type="presOf" srcId="{323A5ABD-5D94-468A-AE21-2558D77962B7}" destId="{BDE81C92-4E85-4FB8-B938-BF4B2F84BDC2}" srcOrd="0" destOrd="0" presId="urn:microsoft.com/office/officeart/2005/8/layout/orgChart1"/>
    <dgm:cxn modelId="{4D359255-4752-4742-9D94-8844D6A53C44}" type="presOf" srcId="{55977B0B-C4D7-4BAD-828B-6CB7AEB5BD44}" destId="{53DD96F0-C9B5-494D-908F-639B4B1B98DC}" srcOrd="0" destOrd="0" presId="urn:microsoft.com/office/officeart/2005/8/layout/orgChart1"/>
    <dgm:cxn modelId="{5A464F77-CD7A-4B09-9B00-BB95ED4E458A}" type="presOf" srcId="{323A5ABD-5D94-468A-AE21-2558D77962B7}" destId="{EA5908E6-87D8-4E0B-BC6F-51D110CBECBE}" srcOrd="1" destOrd="0" presId="urn:microsoft.com/office/officeart/2005/8/layout/orgChart1"/>
    <dgm:cxn modelId="{65A2C157-4EB3-4BC4-AE91-F4D046E01FC0}" type="presOf" srcId="{5F90B261-8B46-4B69-9D01-81951E0D89A6}" destId="{7DD7F95C-8A46-4FEA-BEE0-97CA5BCFDA75}" srcOrd="1" destOrd="0" presId="urn:microsoft.com/office/officeart/2005/8/layout/orgChart1"/>
    <dgm:cxn modelId="{CEC0CE7A-0F9E-4F82-BBFE-7272588525DC}" srcId="{19B45440-1D09-4A17-B55A-A7FF48550EC4}" destId="{312F9A3A-6CD1-4FF5-A989-639CED539910}" srcOrd="3" destOrd="0" parTransId="{7D01BB87-095E-4650-9D93-577FF8062AFD}" sibTransId="{9ACC531F-D05E-4069-8DE1-99853B17879E}"/>
    <dgm:cxn modelId="{3AE04B88-6A11-42A4-9C9F-59B8E569A546}" type="presOf" srcId="{DEB2B95C-E13C-4984-A405-35DEE2B78ACD}" destId="{4DD890B7-EBB2-4845-8167-235190DCB335}" srcOrd="0" destOrd="0" presId="urn:microsoft.com/office/officeart/2005/8/layout/orgChart1"/>
    <dgm:cxn modelId="{3020AA8D-3C0D-412D-8C99-E1C01CBAB268}" type="presOf" srcId="{AE7E2A72-6A45-4C36-9C97-4D4EF2542961}" destId="{29CE8809-89FB-4061-ACC3-B68DCB08A654}" srcOrd="1" destOrd="0" presId="urn:microsoft.com/office/officeart/2005/8/layout/orgChart1"/>
    <dgm:cxn modelId="{BD1BC490-90A3-41A0-B3B9-E1541C0F3293}" type="presOf" srcId="{76A55653-AB59-4ED0-9066-2E3BDF3629B9}" destId="{D4240AD0-C136-4243-B321-09B6C225AE4D}" srcOrd="1" destOrd="0" presId="urn:microsoft.com/office/officeart/2005/8/layout/orgChart1"/>
    <dgm:cxn modelId="{0D398796-9190-4BDD-A78A-76FB0486A3FE}" type="presOf" srcId="{AE7E2A72-6A45-4C36-9C97-4D4EF2542961}" destId="{716681FB-D943-4046-9E86-3DE8A2C20EFD}" srcOrd="0" destOrd="0" presId="urn:microsoft.com/office/officeart/2005/8/layout/orgChart1"/>
    <dgm:cxn modelId="{15C674A9-56C2-40DF-B2A2-1F184E436D3A}" type="presOf" srcId="{27D7E364-52D8-4324-83D4-7A55EA4FCAB9}" destId="{86366CD7-B3CA-4E16-9071-A95001BF90EA}" srcOrd="0" destOrd="0" presId="urn:microsoft.com/office/officeart/2005/8/layout/orgChart1"/>
    <dgm:cxn modelId="{2BA777A9-FC42-4A43-9ACA-59331C0567E4}" type="presOf" srcId="{6948B060-C525-4808-93FF-B14CBF105605}" destId="{8DC073A5-21A2-40BD-9FF5-3DEE16C83D3B}" srcOrd="0" destOrd="0" presId="urn:microsoft.com/office/officeart/2005/8/layout/orgChart1"/>
    <dgm:cxn modelId="{60ECFEAE-E9A8-490D-AE63-1272A04B2A10}" type="presOf" srcId="{312F9A3A-6CD1-4FF5-A989-639CED539910}" destId="{E879B8CB-6C01-43EA-9DF1-4D331D1DB95C}" srcOrd="0" destOrd="0" presId="urn:microsoft.com/office/officeart/2005/8/layout/orgChart1"/>
    <dgm:cxn modelId="{992CC2B3-69C9-41E6-9D3A-ADFB379C587D}" type="presOf" srcId="{5A4C8E4A-E28B-4C65-A0C6-BEC1F94C2C23}" destId="{816ADC18-0000-4DCA-A93B-B8BBCB0FF3A7}" srcOrd="0" destOrd="0" presId="urn:microsoft.com/office/officeart/2005/8/layout/orgChart1"/>
    <dgm:cxn modelId="{EC33F9B5-0551-4AB5-962E-3FFC80AAEAA1}" type="presOf" srcId="{91123044-32D4-46E3-96F8-6AC9C0607FA9}" destId="{C0C1F85D-660B-4E1D-98CB-CB2592BCEF3D}" srcOrd="0" destOrd="0" presId="urn:microsoft.com/office/officeart/2005/8/layout/orgChart1"/>
    <dgm:cxn modelId="{B746C0B8-7C70-47CE-AA32-F59CB2037B7C}" type="presOf" srcId="{55977B0B-C4D7-4BAD-828B-6CB7AEB5BD44}" destId="{932D08F5-1DDB-4B89-B3D6-99DD43E9A82B}" srcOrd="1" destOrd="0" presId="urn:microsoft.com/office/officeart/2005/8/layout/orgChart1"/>
    <dgm:cxn modelId="{EE1186BA-9F80-4A79-B585-E7E30488C4E7}" type="presOf" srcId="{D8CC4975-FA0E-44F3-9ACD-BFC23E0C5FB3}" destId="{2D37C4E2-9A34-47D5-869D-9685AF44A755}" srcOrd="0" destOrd="0" presId="urn:microsoft.com/office/officeart/2005/8/layout/orgChart1"/>
    <dgm:cxn modelId="{224615BC-B3A1-40B4-9457-31CAFAD98924}" type="presOf" srcId="{647BD455-DA7F-4A31-BB6E-0FE3C2F549ED}" destId="{0B5B1EC5-77A1-45A5-AEB9-6556B479E5BD}" srcOrd="0" destOrd="0" presId="urn:microsoft.com/office/officeart/2005/8/layout/orgChart1"/>
    <dgm:cxn modelId="{AF145AC1-9D0F-4423-902D-0D712832393A}" srcId="{19B45440-1D09-4A17-B55A-A7FF48550EC4}" destId="{91123044-32D4-46E3-96F8-6AC9C0607FA9}" srcOrd="0" destOrd="0" parTransId="{AD5290E2-C8C7-4342-9687-6C931712EC6B}" sibTransId="{59E350BD-11DA-4062-A4C1-8CF0BD08C0FE}"/>
    <dgm:cxn modelId="{846EC5CA-133E-49F9-BFC7-FBA625327BA5}" srcId="{5F90B261-8B46-4B69-9D01-81951E0D89A6}" destId="{D3FE2D97-2E2C-4615-A7D8-1DBE07F21700}" srcOrd="1" destOrd="0" parTransId="{8F11C937-57BF-40FA-B98F-C97305F4883A}" sibTransId="{B91E7647-C099-4777-9A21-1F2A2A83009E}"/>
    <dgm:cxn modelId="{1665DBCB-733D-4223-94C1-95E338718E65}" type="presOf" srcId="{AD5290E2-C8C7-4342-9687-6C931712EC6B}" destId="{F88743AC-9210-4DC9-87C3-A2656D15EAC4}" srcOrd="0" destOrd="0" presId="urn:microsoft.com/office/officeart/2005/8/layout/orgChart1"/>
    <dgm:cxn modelId="{9F922CD1-9E01-4FB2-8288-A88D25D7E48A}" type="presOf" srcId="{47AC9076-CC1D-4CDE-AE82-65AD5ABB8703}" destId="{C10DB824-FE77-48FA-905F-B8BA743F847D}" srcOrd="0" destOrd="0" presId="urn:microsoft.com/office/officeart/2005/8/layout/orgChart1"/>
    <dgm:cxn modelId="{37DCFED4-CE3F-466C-8283-BEDC74DBC159}" type="presOf" srcId="{7D01BB87-095E-4650-9D93-577FF8062AFD}" destId="{B94AA22D-B610-4498-AAE9-66B7C5A21F94}" srcOrd="0" destOrd="0" presId="urn:microsoft.com/office/officeart/2005/8/layout/orgChart1"/>
    <dgm:cxn modelId="{7C6E58D6-7E5D-4804-840C-8A34FB16DC9E}" srcId="{19B45440-1D09-4A17-B55A-A7FF48550EC4}" destId="{647BD455-DA7F-4A31-BB6E-0FE3C2F549ED}" srcOrd="4" destOrd="0" parTransId="{40259B8C-2201-4093-97E2-88C11FDDB110}" sibTransId="{E2B8243A-BB4F-4EFB-AA0D-FFAF6D47B412}"/>
    <dgm:cxn modelId="{F083F8DD-84E9-4250-845C-3B163AF5855B}" srcId="{19B45440-1D09-4A17-B55A-A7FF48550EC4}" destId="{323A5ABD-5D94-468A-AE21-2558D77962B7}" srcOrd="1" destOrd="0" parTransId="{47AC9076-CC1D-4CDE-AE82-65AD5ABB8703}" sibTransId="{484A345E-2344-4CE6-B7BC-B84DD71038AE}"/>
    <dgm:cxn modelId="{6A5693E0-68C3-472F-BB32-6118AAD918FB}" type="presOf" srcId="{49E0BB49-78AC-462F-9477-E5784AE048D1}" destId="{A4CDC300-6957-4A45-BA6B-6DEDAA0E9655}" srcOrd="0" destOrd="0" presId="urn:microsoft.com/office/officeart/2005/8/layout/orgChart1"/>
    <dgm:cxn modelId="{37FE5DE7-2B7A-4EB3-A071-2BB336409DDE}" type="presOf" srcId="{2EE01219-C641-45AA-ABB3-9B48EA1178C2}" destId="{28E029CD-151E-4BF0-BEDC-B66EC6045C1C}" srcOrd="0" destOrd="0" presId="urn:microsoft.com/office/officeart/2005/8/layout/orgChart1"/>
    <dgm:cxn modelId="{A60344EE-16A9-4B8C-9F4A-AD1D5F36BA90}" type="presOf" srcId="{A3ED3F8F-D0AE-4811-9C34-E0EF9517765D}" destId="{35205CE2-2E7E-4B7F-A330-54B7A54AE5AE}" srcOrd="0" destOrd="0" presId="urn:microsoft.com/office/officeart/2005/8/layout/orgChart1"/>
    <dgm:cxn modelId="{1170BAF2-4ABF-4E61-94AF-B660FF47A741}" srcId="{5F90B261-8B46-4B69-9D01-81951E0D89A6}" destId="{AE7E2A72-6A45-4C36-9C97-4D4EF2542961}" srcOrd="2" destOrd="0" parTransId="{2EE01219-C641-45AA-ABB3-9B48EA1178C2}" sibTransId="{CA0224F2-F2CB-42E2-84E8-B54C9DDA6D37}"/>
    <dgm:cxn modelId="{0CB426F3-AAF0-49CD-8649-B64347F51BB3}" type="presOf" srcId="{647BD455-DA7F-4A31-BB6E-0FE3C2F549ED}" destId="{BB32BE91-9DD0-4DEB-8CE7-D9F81CA7EC4C}" srcOrd="1" destOrd="0" presId="urn:microsoft.com/office/officeart/2005/8/layout/orgChart1"/>
    <dgm:cxn modelId="{0C6FF8F9-AA94-410E-A615-3C68064049A2}" type="presOf" srcId="{312F9A3A-6CD1-4FF5-A989-639CED539910}" destId="{F84E032F-DF90-4708-9C06-A60CDA2A19BA}" srcOrd="1" destOrd="0" presId="urn:microsoft.com/office/officeart/2005/8/layout/orgChart1"/>
    <dgm:cxn modelId="{A90ECBFD-6642-4B6C-BEB9-41F20760DFC1}" type="presOf" srcId="{D3FE2D97-2E2C-4615-A7D8-1DBE07F21700}" destId="{CEEA7137-01B2-4DA8-8A26-A8DA4A0923DC}" srcOrd="1" destOrd="0" presId="urn:microsoft.com/office/officeart/2005/8/layout/orgChart1"/>
    <dgm:cxn modelId="{E74274FF-B55E-42BB-B0C0-887D09B8C885}" srcId="{5A4C8E4A-E28B-4C65-A0C6-BEC1F94C2C23}" destId="{76A55653-AB59-4ED0-9066-2E3BDF3629B9}" srcOrd="0" destOrd="0" parTransId="{45737160-EC9E-4320-ADC5-89A46CB9D8A0}" sibTransId="{28EA1DA4-4D8D-4530-A2A3-3ECD4BAF28C6}"/>
    <dgm:cxn modelId="{D9A006FA-9B88-42EB-ABFD-7ECF75243DB3}" type="presParOf" srcId="{35205CE2-2E7E-4B7F-A330-54B7A54AE5AE}" destId="{A5C2F262-9222-4F58-B4EB-5F9816A76DFB}" srcOrd="0" destOrd="0" presId="urn:microsoft.com/office/officeart/2005/8/layout/orgChart1"/>
    <dgm:cxn modelId="{CBA36F16-754F-45E1-8226-7E85F4708E68}" type="presParOf" srcId="{A5C2F262-9222-4F58-B4EB-5F9816A76DFB}" destId="{D8A38579-1381-420F-AE84-2CE80D5F79EE}" srcOrd="0" destOrd="0" presId="urn:microsoft.com/office/officeart/2005/8/layout/orgChart1"/>
    <dgm:cxn modelId="{01CE060C-21F4-486C-BAE7-D12FE4454444}" type="presParOf" srcId="{D8A38579-1381-420F-AE84-2CE80D5F79EE}" destId="{56C0C400-8803-438D-850F-058C5C1472FC}" srcOrd="0" destOrd="0" presId="urn:microsoft.com/office/officeart/2005/8/layout/orgChart1"/>
    <dgm:cxn modelId="{209E4A44-0179-4A2B-B06A-3FE9CFE0A137}" type="presParOf" srcId="{D8A38579-1381-420F-AE84-2CE80D5F79EE}" destId="{CD29AE1D-3C9F-4116-9981-E1F8E5213714}" srcOrd="1" destOrd="0" presId="urn:microsoft.com/office/officeart/2005/8/layout/orgChart1"/>
    <dgm:cxn modelId="{3DE2FCD9-56CA-41BD-8148-9FA3DEC65E1E}" type="presParOf" srcId="{A5C2F262-9222-4F58-B4EB-5F9816A76DFB}" destId="{916B9DDB-6B30-4513-86F3-F4B2FE07BCC2}" srcOrd="1" destOrd="0" presId="urn:microsoft.com/office/officeart/2005/8/layout/orgChart1"/>
    <dgm:cxn modelId="{E34C6B64-378B-4DCD-83D9-9E8F8AFEB57E}" type="presParOf" srcId="{916B9DDB-6B30-4513-86F3-F4B2FE07BCC2}" destId="{F88743AC-9210-4DC9-87C3-A2656D15EAC4}" srcOrd="0" destOrd="0" presId="urn:microsoft.com/office/officeart/2005/8/layout/orgChart1"/>
    <dgm:cxn modelId="{55A3DB7F-AE28-4C9A-877D-684B53D8A16F}" type="presParOf" srcId="{916B9DDB-6B30-4513-86F3-F4B2FE07BCC2}" destId="{711F74DA-7054-49C4-BD1C-CFDB118A135E}" srcOrd="1" destOrd="0" presId="urn:microsoft.com/office/officeart/2005/8/layout/orgChart1"/>
    <dgm:cxn modelId="{EF169A04-ACE3-4556-BFCD-673E3F434773}" type="presParOf" srcId="{711F74DA-7054-49C4-BD1C-CFDB118A135E}" destId="{D2530FA3-5C6E-40C8-A04E-42CCFBAAB1E1}" srcOrd="0" destOrd="0" presId="urn:microsoft.com/office/officeart/2005/8/layout/orgChart1"/>
    <dgm:cxn modelId="{3C7A9ADA-946C-4B94-9479-51608ED46C69}" type="presParOf" srcId="{D2530FA3-5C6E-40C8-A04E-42CCFBAAB1E1}" destId="{C0C1F85D-660B-4E1D-98CB-CB2592BCEF3D}" srcOrd="0" destOrd="0" presId="urn:microsoft.com/office/officeart/2005/8/layout/orgChart1"/>
    <dgm:cxn modelId="{643E5947-7C46-4AD5-8455-FF8D9EE9EE34}" type="presParOf" srcId="{D2530FA3-5C6E-40C8-A04E-42CCFBAAB1E1}" destId="{2485B0A5-F0FC-4CD6-B021-B4BC8177AF19}" srcOrd="1" destOrd="0" presId="urn:microsoft.com/office/officeart/2005/8/layout/orgChart1"/>
    <dgm:cxn modelId="{1E8EAE65-7388-48C3-8C5A-E503CAFACA09}" type="presParOf" srcId="{711F74DA-7054-49C4-BD1C-CFDB118A135E}" destId="{97C718CE-F578-497B-B3B4-6690E5D635CD}" srcOrd="1" destOrd="0" presId="urn:microsoft.com/office/officeart/2005/8/layout/orgChart1"/>
    <dgm:cxn modelId="{2426BC65-3713-4B37-9919-5143861D8D8A}" type="presParOf" srcId="{711F74DA-7054-49C4-BD1C-CFDB118A135E}" destId="{CDE4AAFB-F91B-42B8-90CC-EF895422B312}" srcOrd="2" destOrd="0" presId="urn:microsoft.com/office/officeart/2005/8/layout/orgChart1"/>
    <dgm:cxn modelId="{5EFE0A26-6F6A-48D3-B1E2-F3EE44CFE466}" type="presParOf" srcId="{916B9DDB-6B30-4513-86F3-F4B2FE07BCC2}" destId="{C10DB824-FE77-48FA-905F-B8BA743F847D}" srcOrd="2" destOrd="0" presId="urn:microsoft.com/office/officeart/2005/8/layout/orgChart1"/>
    <dgm:cxn modelId="{FEEF2BBC-DCEC-4F2E-9B8B-A608ED9D6085}" type="presParOf" srcId="{916B9DDB-6B30-4513-86F3-F4B2FE07BCC2}" destId="{16B12BD4-167C-4649-A320-E2E4D762EA53}" srcOrd="3" destOrd="0" presId="urn:microsoft.com/office/officeart/2005/8/layout/orgChart1"/>
    <dgm:cxn modelId="{8E58F378-2F38-4B47-B293-40BB1CAB39F7}" type="presParOf" srcId="{16B12BD4-167C-4649-A320-E2E4D762EA53}" destId="{2333D2D3-06C8-494C-956E-DC14CF78F9CC}" srcOrd="0" destOrd="0" presId="urn:microsoft.com/office/officeart/2005/8/layout/orgChart1"/>
    <dgm:cxn modelId="{DDD294BF-E1CF-47E4-ABC1-4C73831AD196}" type="presParOf" srcId="{2333D2D3-06C8-494C-956E-DC14CF78F9CC}" destId="{BDE81C92-4E85-4FB8-B938-BF4B2F84BDC2}" srcOrd="0" destOrd="0" presId="urn:microsoft.com/office/officeart/2005/8/layout/orgChart1"/>
    <dgm:cxn modelId="{96358A44-568E-42D4-B5E9-B572E2D34EB8}" type="presParOf" srcId="{2333D2D3-06C8-494C-956E-DC14CF78F9CC}" destId="{EA5908E6-87D8-4E0B-BC6F-51D110CBECBE}" srcOrd="1" destOrd="0" presId="urn:microsoft.com/office/officeart/2005/8/layout/orgChart1"/>
    <dgm:cxn modelId="{59AD6925-24EE-4C50-9D03-DD681728E052}" type="presParOf" srcId="{16B12BD4-167C-4649-A320-E2E4D762EA53}" destId="{D48F9500-3C46-420A-A030-60F9F4E50BE6}" srcOrd="1" destOrd="0" presId="urn:microsoft.com/office/officeart/2005/8/layout/orgChart1"/>
    <dgm:cxn modelId="{623F4F68-1D25-4E25-A491-6774CFD8DEC1}" type="presParOf" srcId="{D48F9500-3C46-420A-A030-60F9F4E50BE6}" destId="{A4CDC300-6957-4A45-BA6B-6DEDAA0E9655}" srcOrd="0" destOrd="0" presId="urn:microsoft.com/office/officeart/2005/8/layout/orgChart1"/>
    <dgm:cxn modelId="{31A2EA3D-A124-401F-8C90-75F2A2CFCCFB}" type="presParOf" srcId="{D48F9500-3C46-420A-A030-60F9F4E50BE6}" destId="{467C89F4-CB5D-4815-BB00-BA2040F9E050}" srcOrd="1" destOrd="0" presId="urn:microsoft.com/office/officeart/2005/8/layout/orgChart1"/>
    <dgm:cxn modelId="{0CDBEF1D-5FAD-48C1-9053-D398E96BA7C6}" type="presParOf" srcId="{467C89F4-CB5D-4815-BB00-BA2040F9E050}" destId="{3BC675B4-349B-4DE7-A119-73E8A40D4FBE}" srcOrd="0" destOrd="0" presId="urn:microsoft.com/office/officeart/2005/8/layout/orgChart1"/>
    <dgm:cxn modelId="{D896B2EC-9DFC-49F5-8620-9A609AECC66D}" type="presParOf" srcId="{3BC675B4-349B-4DE7-A119-73E8A40D4FBE}" destId="{2464A1AE-37A3-4EF9-8975-C009662F5C26}" srcOrd="0" destOrd="0" presId="urn:microsoft.com/office/officeart/2005/8/layout/orgChart1"/>
    <dgm:cxn modelId="{00DFE3CB-599D-46F1-9886-3A67B72ACAF4}" type="presParOf" srcId="{3BC675B4-349B-4DE7-A119-73E8A40D4FBE}" destId="{7DD7F95C-8A46-4FEA-BEE0-97CA5BCFDA75}" srcOrd="1" destOrd="0" presId="urn:microsoft.com/office/officeart/2005/8/layout/orgChart1"/>
    <dgm:cxn modelId="{A63B2F2B-8555-40BA-9454-3392CFC581CF}" type="presParOf" srcId="{467C89F4-CB5D-4815-BB00-BA2040F9E050}" destId="{228B40AA-1E58-458E-AAA6-F054E027831E}" srcOrd="1" destOrd="0" presId="urn:microsoft.com/office/officeart/2005/8/layout/orgChart1"/>
    <dgm:cxn modelId="{D3EE564F-11BB-4EB5-B6FC-34D1784BA774}" type="presParOf" srcId="{228B40AA-1E58-458E-AAA6-F054E027831E}" destId="{5B313D4D-ED2D-43E0-B1E3-BAE5DF5EC091}" srcOrd="0" destOrd="0" presId="urn:microsoft.com/office/officeart/2005/8/layout/orgChart1"/>
    <dgm:cxn modelId="{65F24A47-3116-4575-9443-5567BA5E123B}" type="presParOf" srcId="{228B40AA-1E58-458E-AAA6-F054E027831E}" destId="{A024C7D4-1241-4C2E-83F4-1079AE0F198E}" srcOrd="1" destOrd="0" presId="urn:microsoft.com/office/officeart/2005/8/layout/orgChart1"/>
    <dgm:cxn modelId="{274C9737-6D98-4150-9B94-FEDE386ECBCA}" type="presParOf" srcId="{A024C7D4-1241-4C2E-83F4-1079AE0F198E}" destId="{FC7B54E0-D517-47A3-89BA-BFEAE7B41AAA}" srcOrd="0" destOrd="0" presId="urn:microsoft.com/office/officeart/2005/8/layout/orgChart1"/>
    <dgm:cxn modelId="{9E3D7EFF-75AC-4558-8B50-BCBC38E3F9B4}" type="presParOf" srcId="{FC7B54E0-D517-47A3-89BA-BFEAE7B41AAA}" destId="{86366CD7-B3CA-4E16-9071-A95001BF90EA}" srcOrd="0" destOrd="0" presId="urn:microsoft.com/office/officeart/2005/8/layout/orgChart1"/>
    <dgm:cxn modelId="{B9838542-0CF0-42A3-AAEC-38DB710ED3EB}" type="presParOf" srcId="{FC7B54E0-D517-47A3-89BA-BFEAE7B41AAA}" destId="{4B5D1E3D-E7D8-4D3D-AC56-841222BD303E}" srcOrd="1" destOrd="0" presId="urn:microsoft.com/office/officeart/2005/8/layout/orgChart1"/>
    <dgm:cxn modelId="{879FF00E-EDC0-4DD3-8436-4467F46F54D3}" type="presParOf" srcId="{A024C7D4-1241-4C2E-83F4-1079AE0F198E}" destId="{C33E18D9-BC4A-41CB-B2F1-8C3FDAEB4E78}" srcOrd="1" destOrd="0" presId="urn:microsoft.com/office/officeart/2005/8/layout/orgChart1"/>
    <dgm:cxn modelId="{EEC5D7C5-6469-4C20-B874-EC4C8B8BF26F}" type="presParOf" srcId="{A024C7D4-1241-4C2E-83F4-1079AE0F198E}" destId="{8340FDAB-36A7-43D3-BB02-D7DB39CC5677}" srcOrd="2" destOrd="0" presId="urn:microsoft.com/office/officeart/2005/8/layout/orgChart1"/>
    <dgm:cxn modelId="{62A1353F-0B52-455C-806F-A7CE32DED721}" type="presParOf" srcId="{228B40AA-1E58-458E-AAA6-F054E027831E}" destId="{DF0E0415-C00C-4D18-AFF8-621ED9B3A0AE}" srcOrd="2" destOrd="0" presId="urn:microsoft.com/office/officeart/2005/8/layout/orgChart1"/>
    <dgm:cxn modelId="{ADF04AAB-5D28-41DE-A0BC-BAC09A79E15A}" type="presParOf" srcId="{228B40AA-1E58-458E-AAA6-F054E027831E}" destId="{52405466-67F3-4165-869B-F8A20A3900E9}" srcOrd="3" destOrd="0" presId="urn:microsoft.com/office/officeart/2005/8/layout/orgChart1"/>
    <dgm:cxn modelId="{6FB1BAE4-D823-44D1-BC1B-00F5E29C985D}" type="presParOf" srcId="{52405466-67F3-4165-869B-F8A20A3900E9}" destId="{92F905AC-B731-4D9D-B077-B87B41EB632E}" srcOrd="0" destOrd="0" presId="urn:microsoft.com/office/officeart/2005/8/layout/orgChart1"/>
    <dgm:cxn modelId="{30BF26B5-682D-429F-8CEA-57BDA88C17D0}" type="presParOf" srcId="{92F905AC-B731-4D9D-B077-B87B41EB632E}" destId="{B6685DA2-0C1A-42A1-824B-01419CBCED32}" srcOrd="0" destOrd="0" presId="urn:microsoft.com/office/officeart/2005/8/layout/orgChart1"/>
    <dgm:cxn modelId="{E8CF6D4D-8D75-460C-A80B-B55A8C80B559}" type="presParOf" srcId="{92F905AC-B731-4D9D-B077-B87B41EB632E}" destId="{CEEA7137-01B2-4DA8-8A26-A8DA4A0923DC}" srcOrd="1" destOrd="0" presId="urn:microsoft.com/office/officeart/2005/8/layout/orgChart1"/>
    <dgm:cxn modelId="{6C09D389-7045-49D7-9AE5-FBC6AB42E7FB}" type="presParOf" srcId="{52405466-67F3-4165-869B-F8A20A3900E9}" destId="{F7600F1C-26E6-430A-830F-0EDACF4A5A33}" srcOrd="1" destOrd="0" presId="urn:microsoft.com/office/officeart/2005/8/layout/orgChart1"/>
    <dgm:cxn modelId="{152D9258-2042-4B14-B7BA-2F010B1A1802}" type="presParOf" srcId="{52405466-67F3-4165-869B-F8A20A3900E9}" destId="{D39BF61B-27A3-4930-AB3C-D9A9C26A4951}" srcOrd="2" destOrd="0" presId="urn:microsoft.com/office/officeart/2005/8/layout/orgChart1"/>
    <dgm:cxn modelId="{08558689-D4B4-4362-B948-2D81A61B1816}" type="presParOf" srcId="{228B40AA-1E58-458E-AAA6-F054E027831E}" destId="{28E029CD-151E-4BF0-BEDC-B66EC6045C1C}" srcOrd="4" destOrd="0" presId="urn:microsoft.com/office/officeart/2005/8/layout/orgChart1"/>
    <dgm:cxn modelId="{D5F7D293-71B5-4F89-A60B-BDE5DDF11C4A}" type="presParOf" srcId="{228B40AA-1E58-458E-AAA6-F054E027831E}" destId="{4395FA5A-F7C0-47DB-9994-F0CF6C37BD9D}" srcOrd="5" destOrd="0" presId="urn:microsoft.com/office/officeart/2005/8/layout/orgChart1"/>
    <dgm:cxn modelId="{33E720E4-AF39-41A3-9E18-4208D39C53CC}" type="presParOf" srcId="{4395FA5A-F7C0-47DB-9994-F0CF6C37BD9D}" destId="{5ED8E70C-72BF-44C1-9E37-575C90EF11AE}" srcOrd="0" destOrd="0" presId="urn:microsoft.com/office/officeart/2005/8/layout/orgChart1"/>
    <dgm:cxn modelId="{083ED88D-4C33-498C-AAB0-977E19315E12}" type="presParOf" srcId="{5ED8E70C-72BF-44C1-9E37-575C90EF11AE}" destId="{716681FB-D943-4046-9E86-3DE8A2C20EFD}" srcOrd="0" destOrd="0" presId="urn:microsoft.com/office/officeart/2005/8/layout/orgChart1"/>
    <dgm:cxn modelId="{4356D96D-F5C4-45F7-85BA-234C71F7E2C9}" type="presParOf" srcId="{5ED8E70C-72BF-44C1-9E37-575C90EF11AE}" destId="{29CE8809-89FB-4061-ACC3-B68DCB08A654}" srcOrd="1" destOrd="0" presId="urn:microsoft.com/office/officeart/2005/8/layout/orgChart1"/>
    <dgm:cxn modelId="{F35B1A1C-01F1-447F-BC5D-DADD83057957}" type="presParOf" srcId="{4395FA5A-F7C0-47DB-9994-F0CF6C37BD9D}" destId="{ED04F191-5908-4AE1-A9EB-2151A9F83F8D}" srcOrd="1" destOrd="0" presId="urn:microsoft.com/office/officeart/2005/8/layout/orgChart1"/>
    <dgm:cxn modelId="{43C1CB66-B85F-4419-BB56-3E99BD0C2DD6}" type="presParOf" srcId="{4395FA5A-F7C0-47DB-9994-F0CF6C37BD9D}" destId="{9A52F609-7479-4189-9B0B-DF35D743C760}" srcOrd="2" destOrd="0" presId="urn:microsoft.com/office/officeart/2005/8/layout/orgChart1"/>
    <dgm:cxn modelId="{F8738532-49BA-4073-A598-DA9D2FC22C89}" type="presParOf" srcId="{228B40AA-1E58-458E-AAA6-F054E027831E}" destId="{8DC073A5-21A2-40BD-9FF5-3DEE16C83D3B}" srcOrd="6" destOrd="0" presId="urn:microsoft.com/office/officeart/2005/8/layout/orgChart1"/>
    <dgm:cxn modelId="{AF6F5486-CE2B-475A-975B-7FB5AD68A3B0}" type="presParOf" srcId="{228B40AA-1E58-458E-AAA6-F054E027831E}" destId="{9221FAAD-7927-4DF8-A439-D5506B66D89E}" srcOrd="7" destOrd="0" presId="urn:microsoft.com/office/officeart/2005/8/layout/orgChart1"/>
    <dgm:cxn modelId="{EF079612-A13D-4EC1-8381-C121ACE75182}" type="presParOf" srcId="{9221FAAD-7927-4DF8-A439-D5506B66D89E}" destId="{75E911EA-E7EF-444C-9198-ADDE047080F8}" srcOrd="0" destOrd="0" presId="urn:microsoft.com/office/officeart/2005/8/layout/orgChart1"/>
    <dgm:cxn modelId="{C5FFE7C0-6FAD-467D-9146-07616A94819F}" type="presParOf" srcId="{75E911EA-E7EF-444C-9198-ADDE047080F8}" destId="{4C90E01F-D4C1-45A0-9491-5225071133F6}" srcOrd="0" destOrd="0" presId="urn:microsoft.com/office/officeart/2005/8/layout/orgChart1"/>
    <dgm:cxn modelId="{03DFB3AF-A9BB-46C2-B8EC-30400C2F8496}" type="presParOf" srcId="{75E911EA-E7EF-444C-9198-ADDE047080F8}" destId="{A5D65627-5852-42ED-852D-18E0D244451D}" srcOrd="1" destOrd="0" presId="urn:microsoft.com/office/officeart/2005/8/layout/orgChart1"/>
    <dgm:cxn modelId="{13869610-8BAB-41C2-9CD6-196A855FEFE7}" type="presParOf" srcId="{9221FAAD-7927-4DF8-A439-D5506B66D89E}" destId="{9620532F-9BF6-4860-AE30-4ED124B7B314}" srcOrd="1" destOrd="0" presId="urn:microsoft.com/office/officeart/2005/8/layout/orgChart1"/>
    <dgm:cxn modelId="{7EF5437D-1EED-4182-8AF6-6087C4D535BC}" type="presParOf" srcId="{9221FAAD-7927-4DF8-A439-D5506B66D89E}" destId="{38F95BB3-5A99-4C31-9A15-FE47441ED98E}" srcOrd="2" destOrd="0" presId="urn:microsoft.com/office/officeart/2005/8/layout/orgChart1"/>
    <dgm:cxn modelId="{117C96F8-DCE0-4067-966C-84A39A62661E}" type="presParOf" srcId="{467C89F4-CB5D-4815-BB00-BA2040F9E050}" destId="{256EF5E7-E1CA-4743-8B94-D7FF61F247ED}" srcOrd="2" destOrd="0" presId="urn:microsoft.com/office/officeart/2005/8/layout/orgChart1"/>
    <dgm:cxn modelId="{3DB2EBCF-647F-45FE-84EB-CF96E94A9830}" type="presParOf" srcId="{16B12BD4-167C-4649-A320-E2E4D762EA53}" destId="{45060AA6-3CA1-4E19-9132-2F24BDAE3826}" srcOrd="2" destOrd="0" presId="urn:microsoft.com/office/officeart/2005/8/layout/orgChart1"/>
    <dgm:cxn modelId="{003FB94E-6144-4CAF-ABF5-F0E67FCA00DF}" type="presParOf" srcId="{916B9DDB-6B30-4513-86F3-F4B2FE07BCC2}" destId="{2D37C4E2-9A34-47D5-869D-9685AF44A755}" srcOrd="4" destOrd="0" presId="urn:microsoft.com/office/officeart/2005/8/layout/orgChart1"/>
    <dgm:cxn modelId="{93B8BFE3-2A24-4372-99A6-22263F1FE4D4}" type="presParOf" srcId="{916B9DDB-6B30-4513-86F3-F4B2FE07BCC2}" destId="{43D0D490-18E3-4A03-A2C2-B34B0B16D372}" srcOrd="5" destOrd="0" presId="urn:microsoft.com/office/officeart/2005/8/layout/orgChart1"/>
    <dgm:cxn modelId="{6BED5498-0047-4F54-9908-6D83A1B85FCC}" type="presParOf" srcId="{43D0D490-18E3-4A03-A2C2-B34B0B16D372}" destId="{68C52C98-582C-4152-A7CC-9D664A3A9396}" srcOrd="0" destOrd="0" presId="urn:microsoft.com/office/officeart/2005/8/layout/orgChart1"/>
    <dgm:cxn modelId="{FB3E26A3-1BEB-4C2D-861C-16A935EAE4D6}" type="presParOf" srcId="{68C52C98-582C-4152-A7CC-9D664A3A9396}" destId="{816ADC18-0000-4DCA-A93B-B8BBCB0FF3A7}" srcOrd="0" destOrd="0" presId="urn:microsoft.com/office/officeart/2005/8/layout/orgChart1"/>
    <dgm:cxn modelId="{83C2596B-E2A4-4643-B176-F74C55833C4E}" type="presParOf" srcId="{68C52C98-582C-4152-A7CC-9D664A3A9396}" destId="{11CAF45A-BD93-4414-B1FF-2651BF5C1167}" srcOrd="1" destOrd="0" presId="urn:microsoft.com/office/officeart/2005/8/layout/orgChart1"/>
    <dgm:cxn modelId="{96E90F3F-7FE7-48BC-8F33-D53513A4E9CE}" type="presParOf" srcId="{43D0D490-18E3-4A03-A2C2-B34B0B16D372}" destId="{D757BB6B-9241-410B-AF0F-C44D3DE92296}" srcOrd="1" destOrd="0" presId="urn:microsoft.com/office/officeart/2005/8/layout/orgChart1"/>
    <dgm:cxn modelId="{0AAF690E-129B-42A8-9F64-36BF53A41DFC}" type="presParOf" srcId="{D757BB6B-9241-410B-AF0F-C44D3DE92296}" destId="{6E855F0E-FAC6-427D-B497-26E984209D39}" srcOrd="0" destOrd="0" presId="urn:microsoft.com/office/officeart/2005/8/layout/orgChart1"/>
    <dgm:cxn modelId="{5F92C53C-A5A2-4793-9D20-0E67F93DEF47}" type="presParOf" srcId="{D757BB6B-9241-410B-AF0F-C44D3DE92296}" destId="{D341E802-D183-4D92-B4C9-1911A51CEE5C}" srcOrd="1" destOrd="0" presId="urn:microsoft.com/office/officeart/2005/8/layout/orgChart1"/>
    <dgm:cxn modelId="{05EF1592-E7FB-4E0E-8F56-D26363E80D8E}" type="presParOf" srcId="{D341E802-D183-4D92-B4C9-1911A51CEE5C}" destId="{197D839B-3A25-42D8-9BE2-08C309279979}" srcOrd="0" destOrd="0" presId="urn:microsoft.com/office/officeart/2005/8/layout/orgChart1"/>
    <dgm:cxn modelId="{D889DD11-09FE-451F-9D6D-F9E753FBDC4A}" type="presParOf" srcId="{197D839B-3A25-42D8-9BE2-08C309279979}" destId="{7454E0DA-3633-48B5-A438-A2011BD41732}" srcOrd="0" destOrd="0" presId="urn:microsoft.com/office/officeart/2005/8/layout/orgChart1"/>
    <dgm:cxn modelId="{E171364B-6E99-46B1-AEBB-E8F127FB2E43}" type="presParOf" srcId="{197D839B-3A25-42D8-9BE2-08C309279979}" destId="{D4240AD0-C136-4243-B321-09B6C225AE4D}" srcOrd="1" destOrd="0" presId="urn:microsoft.com/office/officeart/2005/8/layout/orgChart1"/>
    <dgm:cxn modelId="{4A855442-DB4F-4CDA-96E9-5C3ACB4A8762}" type="presParOf" srcId="{D341E802-D183-4D92-B4C9-1911A51CEE5C}" destId="{868A1E91-8E44-42F2-9881-DE3D16FA6107}" srcOrd="1" destOrd="0" presId="urn:microsoft.com/office/officeart/2005/8/layout/orgChart1"/>
    <dgm:cxn modelId="{0FA98681-D870-47E4-94DA-5D66598154F7}" type="presParOf" srcId="{D341E802-D183-4D92-B4C9-1911A51CEE5C}" destId="{14E42625-DD1C-487A-9DF1-7F300A5FCF1B}" srcOrd="2" destOrd="0" presId="urn:microsoft.com/office/officeart/2005/8/layout/orgChart1"/>
    <dgm:cxn modelId="{51B84F4D-85F5-4BBF-96C3-01A09ED542E3}" type="presParOf" srcId="{43D0D490-18E3-4A03-A2C2-B34B0B16D372}" destId="{8117FE07-68E8-4B14-98AD-1E4D40B783C7}" srcOrd="2" destOrd="0" presId="urn:microsoft.com/office/officeart/2005/8/layout/orgChart1"/>
    <dgm:cxn modelId="{53869C04-1871-410C-8EA0-22193B237551}" type="presParOf" srcId="{916B9DDB-6B30-4513-86F3-F4B2FE07BCC2}" destId="{B94AA22D-B610-4498-AAE9-66B7C5A21F94}" srcOrd="6" destOrd="0" presId="urn:microsoft.com/office/officeart/2005/8/layout/orgChart1"/>
    <dgm:cxn modelId="{AC3DCC7A-BC93-488D-9988-2F45B4AD006B}" type="presParOf" srcId="{916B9DDB-6B30-4513-86F3-F4B2FE07BCC2}" destId="{A6E449BB-45EF-4BFE-B9EB-7FCD3635D64E}" srcOrd="7" destOrd="0" presId="urn:microsoft.com/office/officeart/2005/8/layout/orgChart1"/>
    <dgm:cxn modelId="{E007E496-331E-4ED9-B553-EFD9C9AA5EFC}" type="presParOf" srcId="{A6E449BB-45EF-4BFE-B9EB-7FCD3635D64E}" destId="{AB5810CD-B44C-47D4-9570-E979435A54ED}" srcOrd="0" destOrd="0" presId="urn:microsoft.com/office/officeart/2005/8/layout/orgChart1"/>
    <dgm:cxn modelId="{0048188E-52DD-41A7-B5EE-63378BB242EB}" type="presParOf" srcId="{AB5810CD-B44C-47D4-9570-E979435A54ED}" destId="{E879B8CB-6C01-43EA-9DF1-4D331D1DB95C}" srcOrd="0" destOrd="0" presId="urn:microsoft.com/office/officeart/2005/8/layout/orgChart1"/>
    <dgm:cxn modelId="{DB539DFB-150A-4887-8356-224FBA144B66}" type="presParOf" srcId="{AB5810CD-B44C-47D4-9570-E979435A54ED}" destId="{F84E032F-DF90-4708-9C06-A60CDA2A19BA}" srcOrd="1" destOrd="0" presId="urn:microsoft.com/office/officeart/2005/8/layout/orgChart1"/>
    <dgm:cxn modelId="{ADE62729-C0FB-454E-869F-8019FE984E0B}" type="presParOf" srcId="{A6E449BB-45EF-4BFE-B9EB-7FCD3635D64E}" destId="{18FC8BB7-DE02-4DF6-AF57-B48999904EB7}" srcOrd="1" destOrd="0" presId="urn:microsoft.com/office/officeart/2005/8/layout/orgChart1"/>
    <dgm:cxn modelId="{A1FF7826-8B70-432F-8167-32606D845168}" type="presParOf" srcId="{A6E449BB-45EF-4BFE-B9EB-7FCD3635D64E}" destId="{2720D451-EFE4-43F3-B290-8A6F928A64A1}" srcOrd="2" destOrd="0" presId="urn:microsoft.com/office/officeart/2005/8/layout/orgChart1"/>
    <dgm:cxn modelId="{A7559389-C455-4B01-8653-00EBCE48078F}" type="presParOf" srcId="{916B9DDB-6B30-4513-86F3-F4B2FE07BCC2}" destId="{FDB14F95-3EB9-4208-B232-A31692F3216C}" srcOrd="8" destOrd="0" presId="urn:microsoft.com/office/officeart/2005/8/layout/orgChart1"/>
    <dgm:cxn modelId="{29AF6344-D239-4B42-BC24-651239961E36}" type="presParOf" srcId="{916B9DDB-6B30-4513-86F3-F4B2FE07BCC2}" destId="{AEE5BDD0-842D-4231-8BA6-EA97F508FC10}" srcOrd="9" destOrd="0" presId="urn:microsoft.com/office/officeart/2005/8/layout/orgChart1"/>
    <dgm:cxn modelId="{1521AB0F-8F78-40C2-9F27-E098B9BB3B98}" type="presParOf" srcId="{AEE5BDD0-842D-4231-8BA6-EA97F508FC10}" destId="{1FAD09AB-D40E-4832-BE5A-79744DAEDFBE}" srcOrd="0" destOrd="0" presId="urn:microsoft.com/office/officeart/2005/8/layout/orgChart1"/>
    <dgm:cxn modelId="{EC731DC7-FE75-4CFD-8964-4CB2A0C6AF98}" type="presParOf" srcId="{1FAD09AB-D40E-4832-BE5A-79744DAEDFBE}" destId="{0B5B1EC5-77A1-45A5-AEB9-6556B479E5BD}" srcOrd="0" destOrd="0" presId="urn:microsoft.com/office/officeart/2005/8/layout/orgChart1"/>
    <dgm:cxn modelId="{BDD314A4-5499-4D39-A1DC-F05F904F8EB2}" type="presParOf" srcId="{1FAD09AB-D40E-4832-BE5A-79744DAEDFBE}" destId="{BB32BE91-9DD0-4DEB-8CE7-D9F81CA7EC4C}" srcOrd="1" destOrd="0" presId="urn:microsoft.com/office/officeart/2005/8/layout/orgChart1"/>
    <dgm:cxn modelId="{4CEC2F16-E1F8-486E-B7D3-315622D536A3}" type="presParOf" srcId="{AEE5BDD0-842D-4231-8BA6-EA97F508FC10}" destId="{4B52FB6E-E8AD-4681-9D6A-CDA1221EC897}" srcOrd="1" destOrd="0" presId="urn:microsoft.com/office/officeart/2005/8/layout/orgChart1"/>
    <dgm:cxn modelId="{05EE904B-272C-40D1-AF41-9DF9BD4FC2E0}" type="presParOf" srcId="{AEE5BDD0-842D-4231-8BA6-EA97F508FC10}" destId="{7C94D0CC-C2D8-4D62-9806-752494CB87AC}" srcOrd="2" destOrd="0" presId="urn:microsoft.com/office/officeart/2005/8/layout/orgChart1"/>
    <dgm:cxn modelId="{754C04D9-F032-4FDF-A66F-336E17084920}" type="presParOf" srcId="{916B9DDB-6B30-4513-86F3-F4B2FE07BCC2}" destId="{4DD890B7-EBB2-4845-8167-235190DCB335}" srcOrd="10" destOrd="0" presId="urn:microsoft.com/office/officeart/2005/8/layout/orgChart1"/>
    <dgm:cxn modelId="{3876D77B-BFA4-4FF8-B198-14112AE043B6}" type="presParOf" srcId="{916B9DDB-6B30-4513-86F3-F4B2FE07BCC2}" destId="{FADFD41E-5400-4753-BE09-7E78EEACDEDD}" srcOrd="11" destOrd="0" presId="urn:microsoft.com/office/officeart/2005/8/layout/orgChart1"/>
    <dgm:cxn modelId="{E8258DD1-7C2B-4329-A5A7-8155E59F0109}" type="presParOf" srcId="{FADFD41E-5400-4753-BE09-7E78EEACDEDD}" destId="{72701011-373B-456C-8ED4-B99DC609DD34}" srcOrd="0" destOrd="0" presId="urn:microsoft.com/office/officeart/2005/8/layout/orgChart1"/>
    <dgm:cxn modelId="{31D4B115-A6A7-47FA-9088-05E80A82E429}" type="presParOf" srcId="{72701011-373B-456C-8ED4-B99DC609DD34}" destId="{53DD96F0-C9B5-494D-908F-639B4B1B98DC}" srcOrd="0" destOrd="0" presId="urn:microsoft.com/office/officeart/2005/8/layout/orgChart1"/>
    <dgm:cxn modelId="{61024064-A311-47DE-88B4-C4C99DABF39D}" type="presParOf" srcId="{72701011-373B-456C-8ED4-B99DC609DD34}" destId="{932D08F5-1DDB-4B89-B3D6-99DD43E9A82B}" srcOrd="1" destOrd="0" presId="urn:microsoft.com/office/officeart/2005/8/layout/orgChart1"/>
    <dgm:cxn modelId="{ED5B87B4-2023-4F80-B84D-5C69290AF885}" type="presParOf" srcId="{FADFD41E-5400-4753-BE09-7E78EEACDEDD}" destId="{050BE33C-8153-4104-97A9-4F85F6932071}" srcOrd="1" destOrd="0" presId="urn:microsoft.com/office/officeart/2005/8/layout/orgChart1"/>
    <dgm:cxn modelId="{BE7E8E53-56D2-422A-AF96-4D23A59A8F44}" type="presParOf" srcId="{FADFD41E-5400-4753-BE09-7E78EEACDEDD}" destId="{5033F11E-BA30-48C8-9B11-57F71CC24CE8}" srcOrd="2" destOrd="0" presId="urn:microsoft.com/office/officeart/2005/8/layout/orgChart1"/>
    <dgm:cxn modelId="{B6EEE882-BB8B-46DD-89BD-4D3960BB9D46}" type="presParOf" srcId="{A5C2F262-9222-4F58-B4EB-5F9816A76DFB}" destId="{93BB8527-FF9A-4997-A636-0175831F41E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D3F8F-D0AE-4811-9C34-E0EF9517765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9B45440-1D09-4A17-B55A-A7FF48550EC4}">
      <dgm:prSet phldrT="[Testo]" custT="1"/>
      <dgm:spPr>
        <a:solidFill>
          <a:schemeClr val="accent2"/>
        </a:solidFill>
      </dgm:spPr>
      <dgm:t>
        <a:bodyPr/>
        <a:lstStyle/>
        <a:p>
          <a:r>
            <a:rPr lang="en-US" sz="2800" err="1">
              <a:latin typeface="Crimson Pro" panose="020B0604020202020204" charset="0"/>
            </a:rPr>
            <a:t>Assemblea</a:t>
          </a:r>
          <a:r>
            <a:rPr lang="en-US" sz="2800">
              <a:latin typeface="Crimson Pro" panose="020B0604020202020204" charset="0"/>
            </a:rPr>
            <a:t> </a:t>
          </a:r>
          <a:r>
            <a:rPr lang="en-US" sz="2800" err="1">
              <a:latin typeface="Crimson Pro" panose="020B0604020202020204" charset="0"/>
            </a:rPr>
            <a:t>degli</a:t>
          </a:r>
          <a:r>
            <a:rPr lang="en-US" sz="2800">
              <a:latin typeface="Crimson Pro" panose="020B0604020202020204" charset="0"/>
            </a:rPr>
            <a:t> </a:t>
          </a:r>
          <a:r>
            <a:rPr lang="en-US" sz="2800" err="1">
              <a:latin typeface="Crimson Pro" panose="020B0604020202020204" charset="0"/>
            </a:rPr>
            <a:t>azionisti</a:t>
          </a:r>
          <a:endParaRPr lang="it-IT" sz="2800">
            <a:latin typeface="Crimson Pro" panose="020B0604020202020204" charset="0"/>
          </a:endParaRPr>
        </a:p>
      </dgm:t>
    </dgm:pt>
    <dgm:pt modelId="{7BC83E52-65B9-4B8C-9C91-9C5420138504}" type="parTrans" cxnId="{3D3F394A-2659-4A99-ABCA-F39650354A34}">
      <dgm:prSet/>
      <dgm:spPr/>
      <dgm:t>
        <a:bodyPr/>
        <a:lstStyle/>
        <a:p>
          <a:endParaRPr lang="it-IT"/>
        </a:p>
      </dgm:t>
    </dgm:pt>
    <dgm:pt modelId="{3B142B14-41E6-4777-9976-48017BF52F94}" type="sibTrans" cxnId="{3D3F394A-2659-4A99-ABCA-F39650354A34}">
      <dgm:prSet/>
      <dgm:spPr/>
      <dgm:t>
        <a:bodyPr/>
        <a:lstStyle/>
        <a:p>
          <a:endParaRPr lang="it-IT"/>
        </a:p>
      </dgm:t>
    </dgm:pt>
    <dgm:pt modelId="{5A4C8E4A-E28B-4C65-A0C6-BEC1F94C2C23}">
      <dgm:prSet phldrT="[Testo]" custT="1"/>
      <dgm:spPr>
        <a:solidFill>
          <a:schemeClr val="accent3"/>
        </a:solidFill>
      </dgm:spPr>
      <dgm:t>
        <a:bodyPr/>
        <a:lstStyle/>
        <a:p>
          <a:r>
            <a:rPr lang="en-US" sz="2000" err="1">
              <a:solidFill>
                <a:schemeClr val="bg2"/>
              </a:solidFill>
              <a:latin typeface="Montserrat Medium" pitchFamily="2" charset="0"/>
            </a:rPr>
            <a:t>Collegio</a:t>
          </a:r>
          <a:r>
            <a:rPr lang="en-US" sz="2000">
              <a:solidFill>
                <a:schemeClr val="bg2"/>
              </a:solidFill>
              <a:latin typeface="Montserrat Medium" pitchFamily="2" charset="0"/>
            </a:rPr>
            <a:t> </a:t>
          </a:r>
          <a:r>
            <a:rPr lang="en-US" sz="2000" err="1">
              <a:solidFill>
                <a:schemeClr val="bg2"/>
              </a:solidFill>
              <a:latin typeface="Montserrat Medium" pitchFamily="2" charset="0"/>
            </a:rPr>
            <a:t>dei</a:t>
          </a:r>
          <a:r>
            <a:rPr lang="en-US" sz="2000">
              <a:solidFill>
                <a:schemeClr val="bg2"/>
              </a:solidFill>
              <a:latin typeface="Montserrat Medium" pitchFamily="2" charset="0"/>
            </a:rPr>
            <a:t> </a:t>
          </a:r>
          <a:r>
            <a:rPr lang="en-US" sz="2000" err="1">
              <a:solidFill>
                <a:schemeClr val="bg2"/>
              </a:solidFill>
              <a:latin typeface="Montserrat Medium" pitchFamily="2" charset="0"/>
            </a:rPr>
            <a:t>sindaci</a:t>
          </a:r>
          <a:endParaRPr lang="it-IT" sz="2000">
            <a:solidFill>
              <a:schemeClr val="bg2"/>
            </a:solidFill>
            <a:latin typeface="Montserrat Medium" pitchFamily="2" charset="0"/>
          </a:endParaRPr>
        </a:p>
      </dgm:t>
    </dgm:pt>
    <dgm:pt modelId="{D8CC4975-FA0E-44F3-9ACD-BFC23E0C5FB3}" type="parTrans" cxnId="{8D21453C-4E1E-42A8-86BE-DFD7EB5619D4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3F0299AF-E353-4495-A454-E51034ACE3AC}" type="sibTrans" cxnId="{8D21453C-4E1E-42A8-86BE-DFD7EB5619D4}">
      <dgm:prSet/>
      <dgm:spPr/>
      <dgm:t>
        <a:bodyPr/>
        <a:lstStyle/>
        <a:p>
          <a:endParaRPr lang="it-IT"/>
        </a:p>
      </dgm:t>
    </dgm:pt>
    <dgm:pt modelId="{647BD455-DA7F-4A31-BB6E-0FE3C2F549ED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err="1">
              <a:latin typeface="Montserrat Medium" pitchFamily="2" charset="0"/>
            </a:rPr>
            <a:t>Consiglio</a:t>
          </a:r>
          <a:r>
            <a:rPr lang="en-US" sz="2000">
              <a:latin typeface="Montserrat Medium" pitchFamily="2" charset="0"/>
            </a:rPr>
            <a:t> di </a:t>
          </a:r>
          <a:r>
            <a:rPr lang="en-US" sz="2000" err="1">
              <a:latin typeface="Montserrat Medium" pitchFamily="2" charset="0"/>
            </a:rPr>
            <a:t>Amministrazione</a:t>
          </a:r>
          <a:endParaRPr lang="it-IT" sz="2000">
            <a:latin typeface="Montserrat Medium" pitchFamily="2" charset="0"/>
          </a:endParaRPr>
        </a:p>
      </dgm:t>
    </dgm:pt>
    <dgm:pt modelId="{40259B8C-2201-4093-97E2-88C11FDDB110}" type="parTrans" cxnId="{7C6E58D6-7E5D-4804-840C-8A34FB16DC9E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E2B8243A-BB4F-4EFB-AA0D-FFAF6D47B412}" type="sibTrans" cxnId="{7C6E58D6-7E5D-4804-840C-8A34FB16DC9E}">
      <dgm:prSet/>
      <dgm:spPr/>
      <dgm:t>
        <a:bodyPr/>
        <a:lstStyle/>
        <a:p>
          <a:endParaRPr lang="it-IT"/>
        </a:p>
      </dgm:t>
    </dgm:pt>
    <dgm:pt modelId="{55977B0B-C4D7-4BAD-828B-6CB7AEB5BD44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err="1">
              <a:latin typeface="Montserrat Medium" pitchFamily="2" charset="0"/>
            </a:rPr>
            <a:t>Società</a:t>
          </a:r>
          <a:r>
            <a:rPr lang="en-US" sz="2000">
              <a:latin typeface="Montserrat Medium" pitchFamily="2" charset="0"/>
            </a:rPr>
            <a:t> di </a:t>
          </a:r>
          <a:r>
            <a:rPr lang="en-US" sz="2000" err="1">
              <a:latin typeface="Montserrat Medium" pitchFamily="2" charset="0"/>
            </a:rPr>
            <a:t>revisione</a:t>
          </a:r>
          <a:r>
            <a:rPr lang="en-US" sz="2000">
              <a:latin typeface="Montserrat Medium" pitchFamily="2" charset="0"/>
            </a:rPr>
            <a:t> </a:t>
          </a:r>
          <a:r>
            <a:rPr lang="en-US" sz="2000" err="1">
              <a:latin typeface="Montserrat Medium" pitchFamily="2" charset="0"/>
            </a:rPr>
            <a:t>legale</a:t>
          </a:r>
          <a:endParaRPr lang="it-IT" sz="2000">
            <a:latin typeface="Montserrat Medium" pitchFamily="2" charset="0"/>
          </a:endParaRPr>
        </a:p>
      </dgm:t>
    </dgm:pt>
    <dgm:pt modelId="{DEB2B95C-E13C-4984-A405-35DEE2B78ACD}" type="parTrans" cxnId="{B25C9E2C-6E60-4253-B58E-731772CE078D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61090F84-088A-46A7-9F21-019ABEE32792}" type="sibTrans" cxnId="{B25C9E2C-6E60-4253-B58E-731772CE078D}">
      <dgm:prSet/>
      <dgm:spPr/>
      <dgm:t>
        <a:bodyPr/>
        <a:lstStyle/>
        <a:p>
          <a:endParaRPr lang="it-IT"/>
        </a:p>
      </dgm:t>
    </dgm:pt>
    <dgm:pt modelId="{CD80A314-81EC-44BD-82CC-01BD0BC723E4}">
      <dgm:prSet custT="1"/>
      <dgm:spPr>
        <a:solidFill>
          <a:schemeClr val="accent4"/>
        </a:solidFill>
      </dgm:spPr>
      <dgm:t>
        <a:bodyPr/>
        <a:lstStyle/>
        <a:p>
          <a:r>
            <a:rPr lang="it-IT" sz="1800">
              <a:latin typeface="Montserrat Medium" pitchFamily="2" charset="0"/>
            </a:rPr>
            <a:t>Comitato Controllo Rischi e Corporate Governance</a:t>
          </a:r>
        </a:p>
      </dgm:t>
    </dgm:pt>
    <dgm:pt modelId="{E0967462-26B5-4605-97FD-9032ABA7B3CD}" type="parTrans" cxnId="{09CBDEB2-6ED1-4499-8C96-538C1D5EED5D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B3074F45-257E-436A-BDCB-D5059514DF76}" type="sibTrans" cxnId="{09CBDEB2-6ED1-4499-8C96-538C1D5EED5D}">
      <dgm:prSet/>
      <dgm:spPr/>
      <dgm:t>
        <a:bodyPr/>
        <a:lstStyle/>
        <a:p>
          <a:endParaRPr lang="it-IT"/>
        </a:p>
      </dgm:t>
    </dgm:pt>
    <dgm:pt modelId="{C98992B9-3B46-4228-A9C4-532C6D8C142A}">
      <dgm:prSet custT="1"/>
      <dgm:spPr>
        <a:solidFill>
          <a:schemeClr val="accent4"/>
        </a:solidFill>
      </dgm:spPr>
      <dgm:t>
        <a:bodyPr/>
        <a:lstStyle/>
        <a:p>
          <a:r>
            <a:rPr lang="it-IT" sz="1800">
              <a:latin typeface="Montserrat Medium" pitchFamily="2" charset="0"/>
            </a:rPr>
            <a:t>Comitato Nomine Remunerazione e Capitale Umano</a:t>
          </a:r>
        </a:p>
      </dgm:t>
    </dgm:pt>
    <dgm:pt modelId="{7C6ACB58-35B3-4306-9C21-27586289F8A7}" type="parTrans" cxnId="{F468328F-CEAB-4FC4-BF5A-0B42BE83DBAB}">
      <dgm:prSet/>
      <dgm:spPr/>
      <dgm:t>
        <a:bodyPr/>
        <a:lstStyle/>
        <a:p>
          <a:endParaRPr lang="it-IT"/>
        </a:p>
      </dgm:t>
    </dgm:pt>
    <dgm:pt modelId="{E4754028-062E-42A4-9301-2B61B6176E46}" type="sibTrans" cxnId="{F468328F-CEAB-4FC4-BF5A-0B42BE83DBAB}">
      <dgm:prSet/>
      <dgm:spPr/>
      <dgm:t>
        <a:bodyPr/>
        <a:lstStyle/>
        <a:p>
          <a:endParaRPr lang="it-IT"/>
        </a:p>
      </dgm:t>
    </dgm:pt>
    <dgm:pt modelId="{7E3B7312-9C08-47FD-A87E-3F0A7FF90EDC}">
      <dgm:prSet custT="1"/>
      <dgm:spPr>
        <a:solidFill>
          <a:schemeClr val="accent4"/>
        </a:solidFill>
      </dgm:spPr>
      <dgm:t>
        <a:bodyPr/>
        <a:lstStyle/>
        <a:p>
          <a:r>
            <a:rPr lang="it-IT" sz="1800">
              <a:latin typeface="Montserrat Medium" pitchFamily="2" charset="0"/>
            </a:rPr>
            <a:t>Comitato degli Amministratori Indipendenti per le Operazioni con Parti Correlate </a:t>
          </a:r>
        </a:p>
      </dgm:t>
    </dgm:pt>
    <dgm:pt modelId="{24A69A0B-710D-4570-B383-33B3640AFE5B}" type="parTrans" cxnId="{3F04D783-3FDD-4A76-AAC7-EA8242331AE1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05A22410-810C-4806-A22D-AFAF543B5FAB}" type="sibTrans" cxnId="{3F04D783-3FDD-4A76-AAC7-EA8242331AE1}">
      <dgm:prSet/>
      <dgm:spPr/>
      <dgm:t>
        <a:bodyPr/>
        <a:lstStyle/>
        <a:p>
          <a:endParaRPr lang="it-IT"/>
        </a:p>
      </dgm:t>
    </dgm:pt>
    <dgm:pt modelId="{CBE8B01C-9BD9-4386-A5CD-D01F8750484C}">
      <dgm:prSet custT="1"/>
      <dgm:spPr>
        <a:solidFill>
          <a:schemeClr val="accent4"/>
        </a:solidFill>
      </dgm:spPr>
      <dgm:t>
        <a:bodyPr/>
        <a:lstStyle/>
        <a:p>
          <a:r>
            <a:rPr lang="it-IT" sz="1800">
              <a:latin typeface="Montserrat Medium" pitchFamily="2" charset="0"/>
            </a:rPr>
            <a:t>Comitato</a:t>
          </a:r>
        </a:p>
        <a:p>
          <a:r>
            <a:rPr lang="it-IT" sz="1800">
              <a:latin typeface="Montserrat Medium" pitchFamily="2" charset="0"/>
            </a:rPr>
            <a:t>Sostenibilità</a:t>
          </a:r>
        </a:p>
      </dgm:t>
    </dgm:pt>
    <dgm:pt modelId="{7C367084-3CB2-436B-ABDE-D019DBFE4E3A}" type="parTrans" cxnId="{EADC0FA9-A14D-4F1D-9F90-6E12F6931E55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636F04B4-77C5-4132-BA62-F60C597D08F7}" type="sibTrans" cxnId="{EADC0FA9-A14D-4F1D-9F90-6E12F6931E55}">
      <dgm:prSet/>
      <dgm:spPr/>
      <dgm:t>
        <a:bodyPr/>
        <a:lstStyle/>
        <a:p>
          <a:endParaRPr lang="it-IT"/>
        </a:p>
      </dgm:t>
    </dgm:pt>
    <dgm:pt modelId="{35205CE2-2E7E-4B7F-A330-54B7A54AE5AE}" type="pres">
      <dgm:prSet presAssocID="{A3ED3F8F-D0AE-4811-9C34-E0EF951776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C2F262-9222-4F58-B4EB-5F9816A76DFB}" type="pres">
      <dgm:prSet presAssocID="{19B45440-1D09-4A17-B55A-A7FF48550EC4}" presName="hierRoot1" presStyleCnt="0">
        <dgm:presLayoutVars>
          <dgm:hierBranch/>
        </dgm:presLayoutVars>
      </dgm:prSet>
      <dgm:spPr/>
    </dgm:pt>
    <dgm:pt modelId="{D8A38579-1381-420F-AE84-2CE80D5F79EE}" type="pres">
      <dgm:prSet presAssocID="{19B45440-1D09-4A17-B55A-A7FF48550EC4}" presName="rootComposite1" presStyleCnt="0"/>
      <dgm:spPr/>
    </dgm:pt>
    <dgm:pt modelId="{56C0C400-8803-438D-850F-058C5C1472FC}" type="pres">
      <dgm:prSet presAssocID="{19B45440-1D09-4A17-B55A-A7FF48550EC4}" presName="rootText1" presStyleLbl="node0" presStyleIdx="0" presStyleCnt="1" custScaleX="133924" custScaleY="139347">
        <dgm:presLayoutVars>
          <dgm:chPref val="3"/>
        </dgm:presLayoutVars>
      </dgm:prSet>
      <dgm:spPr/>
    </dgm:pt>
    <dgm:pt modelId="{CD29AE1D-3C9F-4116-9981-E1F8E5213714}" type="pres">
      <dgm:prSet presAssocID="{19B45440-1D09-4A17-B55A-A7FF48550EC4}" presName="rootConnector1" presStyleLbl="node1" presStyleIdx="0" presStyleCnt="0"/>
      <dgm:spPr/>
    </dgm:pt>
    <dgm:pt modelId="{916B9DDB-6B30-4513-86F3-F4B2FE07BCC2}" type="pres">
      <dgm:prSet presAssocID="{19B45440-1D09-4A17-B55A-A7FF48550EC4}" presName="hierChild2" presStyleCnt="0"/>
      <dgm:spPr/>
    </dgm:pt>
    <dgm:pt modelId="{2D37C4E2-9A34-47D5-869D-9685AF44A755}" type="pres">
      <dgm:prSet presAssocID="{D8CC4975-FA0E-44F3-9ACD-BFC23E0C5FB3}" presName="Name35" presStyleLbl="parChTrans1D2" presStyleIdx="0" presStyleCnt="3"/>
      <dgm:spPr/>
    </dgm:pt>
    <dgm:pt modelId="{43D0D490-18E3-4A03-A2C2-B34B0B16D372}" type="pres">
      <dgm:prSet presAssocID="{5A4C8E4A-E28B-4C65-A0C6-BEC1F94C2C23}" presName="hierRoot2" presStyleCnt="0">
        <dgm:presLayoutVars>
          <dgm:hierBranch/>
        </dgm:presLayoutVars>
      </dgm:prSet>
      <dgm:spPr/>
    </dgm:pt>
    <dgm:pt modelId="{68C52C98-582C-4152-A7CC-9D664A3A9396}" type="pres">
      <dgm:prSet presAssocID="{5A4C8E4A-E28B-4C65-A0C6-BEC1F94C2C23}" presName="rootComposite" presStyleCnt="0"/>
      <dgm:spPr/>
    </dgm:pt>
    <dgm:pt modelId="{816ADC18-0000-4DCA-A93B-B8BBCB0FF3A7}" type="pres">
      <dgm:prSet presAssocID="{5A4C8E4A-E28B-4C65-A0C6-BEC1F94C2C23}" presName="rootText" presStyleLbl="node2" presStyleIdx="0" presStyleCnt="3" custScaleX="144112" custScaleY="126793">
        <dgm:presLayoutVars>
          <dgm:chPref val="3"/>
        </dgm:presLayoutVars>
      </dgm:prSet>
      <dgm:spPr/>
    </dgm:pt>
    <dgm:pt modelId="{11CAF45A-BD93-4414-B1FF-2651BF5C1167}" type="pres">
      <dgm:prSet presAssocID="{5A4C8E4A-E28B-4C65-A0C6-BEC1F94C2C23}" presName="rootConnector" presStyleLbl="node2" presStyleIdx="0" presStyleCnt="3"/>
      <dgm:spPr/>
    </dgm:pt>
    <dgm:pt modelId="{D757BB6B-9241-410B-AF0F-C44D3DE92296}" type="pres">
      <dgm:prSet presAssocID="{5A4C8E4A-E28B-4C65-A0C6-BEC1F94C2C23}" presName="hierChild4" presStyleCnt="0"/>
      <dgm:spPr/>
    </dgm:pt>
    <dgm:pt modelId="{8117FE07-68E8-4B14-98AD-1E4D40B783C7}" type="pres">
      <dgm:prSet presAssocID="{5A4C8E4A-E28B-4C65-A0C6-BEC1F94C2C23}" presName="hierChild5" presStyleCnt="0"/>
      <dgm:spPr/>
    </dgm:pt>
    <dgm:pt modelId="{FDB14F95-3EB9-4208-B232-A31692F3216C}" type="pres">
      <dgm:prSet presAssocID="{40259B8C-2201-4093-97E2-88C11FDDB110}" presName="Name35" presStyleLbl="parChTrans1D2" presStyleIdx="1" presStyleCnt="3"/>
      <dgm:spPr/>
    </dgm:pt>
    <dgm:pt modelId="{AEE5BDD0-842D-4231-8BA6-EA97F508FC10}" type="pres">
      <dgm:prSet presAssocID="{647BD455-DA7F-4A31-BB6E-0FE3C2F549ED}" presName="hierRoot2" presStyleCnt="0">
        <dgm:presLayoutVars>
          <dgm:hierBranch/>
        </dgm:presLayoutVars>
      </dgm:prSet>
      <dgm:spPr/>
    </dgm:pt>
    <dgm:pt modelId="{1FAD09AB-D40E-4832-BE5A-79744DAEDFBE}" type="pres">
      <dgm:prSet presAssocID="{647BD455-DA7F-4A31-BB6E-0FE3C2F549ED}" presName="rootComposite" presStyleCnt="0"/>
      <dgm:spPr/>
    </dgm:pt>
    <dgm:pt modelId="{0B5B1EC5-77A1-45A5-AEB9-6556B479E5BD}" type="pres">
      <dgm:prSet presAssocID="{647BD455-DA7F-4A31-BB6E-0FE3C2F549ED}" presName="rootText" presStyleLbl="node2" presStyleIdx="1" presStyleCnt="3" custScaleX="144112" custScaleY="126793">
        <dgm:presLayoutVars>
          <dgm:chPref val="3"/>
        </dgm:presLayoutVars>
      </dgm:prSet>
      <dgm:spPr/>
    </dgm:pt>
    <dgm:pt modelId="{BB32BE91-9DD0-4DEB-8CE7-D9F81CA7EC4C}" type="pres">
      <dgm:prSet presAssocID="{647BD455-DA7F-4A31-BB6E-0FE3C2F549ED}" presName="rootConnector" presStyleLbl="node2" presStyleIdx="1" presStyleCnt="3"/>
      <dgm:spPr/>
    </dgm:pt>
    <dgm:pt modelId="{4B52FB6E-E8AD-4681-9D6A-CDA1221EC897}" type="pres">
      <dgm:prSet presAssocID="{647BD455-DA7F-4A31-BB6E-0FE3C2F549ED}" presName="hierChild4" presStyleCnt="0"/>
      <dgm:spPr/>
    </dgm:pt>
    <dgm:pt modelId="{933B662C-25B0-483C-BC86-D08E1AF834B9}" type="pres">
      <dgm:prSet presAssocID="{E0967462-26B5-4605-97FD-9032ABA7B3CD}" presName="Name35" presStyleLbl="parChTrans1D3" presStyleIdx="0" presStyleCnt="4"/>
      <dgm:spPr/>
    </dgm:pt>
    <dgm:pt modelId="{0CD3BEE8-8FCB-463A-8192-1B03AF30027A}" type="pres">
      <dgm:prSet presAssocID="{CD80A314-81EC-44BD-82CC-01BD0BC723E4}" presName="hierRoot2" presStyleCnt="0">
        <dgm:presLayoutVars>
          <dgm:hierBranch val="init"/>
        </dgm:presLayoutVars>
      </dgm:prSet>
      <dgm:spPr/>
    </dgm:pt>
    <dgm:pt modelId="{8973337B-C683-43AE-9570-B6608DBE6BB3}" type="pres">
      <dgm:prSet presAssocID="{CD80A314-81EC-44BD-82CC-01BD0BC723E4}" presName="rootComposite" presStyleCnt="0"/>
      <dgm:spPr/>
    </dgm:pt>
    <dgm:pt modelId="{CB9CC253-D069-4E1D-B30C-5C993794D657}" type="pres">
      <dgm:prSet presAssocID="{CD80A314-81EC-44BD-82CC-01BD0BC723E4}" presName="rootText" presStyleLbl="node3" presStyleIdx="0" presStyleCnt="4" custScaleX="142333" custScaleY="124084">
        <dgm:presLayoutVars>
          <dgm:chPref val="3"/>
        </dgm:presLayoutVars>
      </dgm:prSet>
      <dgm:spPr/>
    </dgm:pt>
    <dgm:pt modelId="{28231F19-A7E4-4E2A-BC5D-7B94314A6DFC}" type="pres">
      <dgm:prSet presAssocID="{CD80A314-81EC-44BD-82CC-01BD0BC723E4}" presName="rootConnector" presStyleLbl="node3" presStyleIdx="0" presStyleCnt="4"/>
      <dgm:spPr/>
    </dgm:pt>
    <dgm:pt modelId="{DFDAC11B-9836-4ED3-B06D-252B216AD7A6}" type="pres">
      <dgm:prSet presAssocID="{CD80A314-81EC-44BD-82CC-01BD0BC723E4}" presName="hierChild4" presStyleCnt="0"/>
      <dgm:spPr/>
    </dgm:pt>
    <dgm:pt modelId="{FD4E6CE8-CEC0-46D1-AD1F-B650E022E1EA}" type="pres">
      <dgm:prSet presAssocID="{CD80A314-81EC-44BD-82CC-01BD0BC723E4}" presName="hierChild5" presStyleCnt="0"/>
      <dgm:spPr/>
    </dgm:pt>
    <dgm:pt modelId="{C15AE118-DC34-4BD0-9C2B-554F0D8630B5}" type="pres">
      <dgm:prSet presAssocID="{7C6ACB58-35B3-4306-9C21-27586289F8A7}" presName="Name35" presStyleLbl="parChTrans1D3" presStyleIdx="1" presStyleCnt="4"/>
      <dgm:spPr/>
    </dgm:pt>
    <dgm:pt modelId="{80A86698-8768-459C-80A0-70E4276450C8}" type="pres">
      <dgm:prSet presAssocID="{C98992B9-3B46-4228-A9C4-532C6D8C142A}" presName="hierRoot2" presStyleCnt="0">
        <dgm:presLayoutVars>
          <dgm:hierBranch val="init"/>
        </dgm:presLayoutVars>
      </dgm:prSet>
      <dgm:spPr/>
    </dgm:pt>
    <dgm:pt modelId="{CFAED5DB-A31A-418E-8C63-3EA52F184F53}" type="pres">
      <dgm:prSet presAssocID="{C98992B9-3B46-4228-A9C4-532C6D8C142A}" presName="rootComposite" presStyleCnt="0"/>
      <dgm:spPr/>
    </dgm:pt>
    <dgm:pt modelId="{D20506A0-0CA7-4EB3-BD50-CB20CD16322B}" type="pres">
      <dgm:prSet presAssocID="{C98992B9-3B46-4228-A9C4-532C6D8C142A}" presName="rootText" presStyleLbl="node3" presStyleIdx="1" presStyleCnt="4" custScaleX="142333" custScaleY="124084">
        <dgm:presLayoutVars>
          <dgm:chPref val="3"/>
        </dgm:presLayoutVars>
      </dgm:prSet>
      <dgm:spPr/>
    </dgm:pt>
    <dgm:pt modelId="{CBB4B01B-35EB-44E2-B4E1-9DF7C7BD71AD}" type="pres">
      <dgm:prSet presAssocID="{C98992B9-3B46-4228-A9C4-532C6D8C142A}" presName="rootConnector" presStyleLbl="node3" presStyleIdx="1" presStyleCnt="4"/>
      <dgm:spPr/>
    </dgm:pt>
    <dgm:pt modelId="{E2FE0D77-1DDE-472A-9462-85138CA03544}" type="pres">
      <dgm:prSet presAssocID="{C98992B9-3B46-4228-A9C4-532C6D8C142A}" presName="hierChild4" presStyleCnt="0"/>
      <dgm:spPr/>
    </dgm:pt>
    <dgm:pt modelId="{9BD1B615-A603-41F2-A39A-13B2E0E1D5F7}" type="pres">
      <dgm:prSet presAssocID="{C98992B9-3B46-4228-A9C4-532C6D8C142A}" presName="hierChild5" presStyleCnt="0"/>
      <dgm:spPr/>
    </dgm:pt>
    <dgm:pt modelId="{E15A482C-9AA1-483E-8752-C775907CB4F8}" type="pres">
      <dgm:prSet presAssocID="{24A69A0B-710D-4570-B383-33B3640AFE5B}" presName="Name35" presStyleLbl="parChTrans1D3" presStyleIdx="2" presStyleCnt="4"/>
      <dgm:spPr/>
    </dgm:pt>
    <dgm:pt modelId="{D69DD2E8-7C6E-4408-8231-B6905BB889DD}" type="pres">
      <dgm:prSet presAssocID="{7E3B7312-9C08-47FD-A87E-3F0A7FF90EDC}" presName="hierRoot2" presStyleCnt="0">
        <dgm:presLayoutVars>
          <dgm:hierBranch val="init"/>
        </dgm:presLayoutVars>
      </dgm:prSet>
      <dgm:spPr/>
    </dgm:pt>
    <dgm:pt modelId="{2AF0E147-BD6A-49C7-9E5B-0C9B8B1EACB6}" type="pres">
      <dgm:prSet presAssocID="{7E3B7312-9C08-47FD-A87E-3F0A7FF90EDC}" presName="rootComposite" presStyleCnt="0"/>
      <dgm:spPr/>
    </dgm:pt>
    <dgm:pt modelId="{CDDBA9E2-0BEF-45A4-9DAA-07C187EBE899}" type="pres">
      <dgm:prSet presAssocID="{7E3B7312-9C08-47FD-A87E-3F0A7FF90EDC}" presName="rootText" presStyleLbl="node3" presStyleIdx="2" presStyleCnt="4" custScaleX="145279" custScaleY="179092">
        <dgm:presLayoutVars>
          <dgm:chPref val="3"/>
        </dgm:presLayoutVars>
      </dgm:prSet>
      <dgm:spPr/>
    </dgm:pt>
    <dgm:pt modelId="{79D369A9-6E2F-4C32-9C7B-BFBCA60832B5}" type="pres">
      <dgm:prSet presAssocID="{7E3B7312-9C08-47FD-A87E-3F0A7FF90EDC}" presName="rootConnector" presStyleLbl="node3" presStyleIdx="2" presStyleCnt="4"/>
      <dgm:spPr/>
    </dgm:pt>
    <dgm:pt modelId="{EDBF6D4F-265A-4D26-BB26-5BC528E703BD}" type="pres">
      <dgm:prSet presAssocID="{7E3B7312-9C08-47FD-A87E-3F0A7FF90EDC}" presName="hierChild4" presStyleCnt="0"/>
      <dgm:spPr/>
    </dgm:pt>
    <dgm:pt modelId="{FC7D72C5-7B81-4BDE-954E-AE13C6C87E58}" type="pres">
      <dgm:prSet presAssocID="{7E3B7312-9C08-47FD-A87E-3F0A7FF90EDC}" presName="hierChild5" presStyleCnt="0"/>
      <dgm:spPr/>
    </dgm:pt>
    <dgm:pt modelId="{65A82777-4EA9-4394-AA48-62BCD0B74433}" type="pres">
      <dgm:prSet presAssocID="{7C367084-3CB2-436B-ABDE-D019DBFE4E3A}" presName="Name35" presStyleLbl="parChTrans1D3" presStyleIdx="3" presStyleCnt="4"/>
      <dgm:spPr/>
    </dgm:pt>
    <dgm:pt modelId="{CBB2BB30-BDC5-4AC4-B5F1-B3027E5CA40B}" type="pres">
      <dgm:prSet presAssocID="{CBE8B01C-9BD9-4386-A5CD-D01F8750484C}" presName="hierRoot2" presStyleCnt="0">
        <dgm:presLayoutVars>
          <dgm:hierBranch val="init"/>
        </dgm:presLayoutVars>
      </dgm:prSet>
      <dgm:spPr/>
    </dgm:pt>
    <dgm:pt modelId="{00ACBE79-CD6B-49B6-B0BD-C88B353EB7D6}" type="pres">
      <dgm:prSet presAssocID="{CBE8B01C-9BD9-4386-A5CD-D01F8750484C}" presName="rootComposite" presStyleCnt="0"/>
      <dgm:spPr/>
    </dgm:pt>
    <dgm:pt modelId="{76B3697B-DEE9-46E7-9CF2-72FECE5ACD84}" type="pres">
      <dgm:prSet presAssocID="{CBE8B01C-9BD9-4386-A5CD-D01F8750484C}" presName="rootText" presStyleLbl="node3" presStyleIdx="3" presStyleCnt="4" custScaleX="142333" custScaleY="124084">
        <dgm:presLayoutVars>
          <dgm:chPref val="3"/>
        </dgm:presLayoutVars>
      </dgm:prSet>
      <dgm:spPr/>
    </dgm:pt>
    <dgm:pt modelId="{0F52AF6D-3C00-4754-AE3F-BF7EF88F7916}" type="pres">
      <dgm:prSet presAssocID="{CBE8B01C-9BD9-4386-A5CD-D01F8750484C}" presName="rootConnector" presStyleLbl="node3" presStyleIdx="3" presStyleCnt="4"/>
      <dgm:spPr/>
    </dgm:pt>
    <dgm:pt modelId="{00D437F3-08E4-4567-8853-FE4C7606C0D9}" type="pres">
      <dgm:prSet presAssocID="{CBE8B01C-9BD9-4386-A5CD-D01F8750484C}" presName="hierChild4" presStyleCnt="0"/>
      <dgm:spPr/>
    </dgm:pt>
    <dgm:pt modelId="{7159AAB1-8C55-42E8-805B-5A28C4EFA277}" type="pres">
      <dgm:prSet presAssocID="{CBE8B01C-9BD9-4386-A5CD-D01F8750484C}" presName="hierChild5" presStyleCnt="0"/>
      <dgm:spPr/>
    </dgm:pt>
    <dgm:pt modelId="{7C94D0CC-C2D8-4D62-9806-752494CB87AC}" type="pres">
      <dgm:prSet presAssocID="{647BD455-DA7F-4A31-BB6E-0FE3C2F549ED}" presName="hierChild5" presStyleCnt="0"/>
      <dgm:spPr/>
    </dgm:pt>
    <dgm:pt modelId="{4DD890B7-EBB2-4845-8167-235190DCB335}" type="pres">
      <dgm:prSet presAssocID="{DEB2B95C-E13C-4984-A405-35DEE2B78ACD}" presName="Name35" presStyleLbl="parChTrans1D2" presStyleIdx="2" presStyleCnt="3"/>
      <dgm:spPr/>
    </dgm:pt>
    <dgm:pt modelId="{FADFD41E-5400-4753-BE09-7E78EEACDEDD}" type="pres">
      <dgm:prSet presAssocID="{55977B0B-C4D7-4BAD-828B-6CB7AEB5BD44}" presName="hierRoot2" presStyleCnt="0">
        <dgm:presLayoutVars>
          <dgm:hierBranch val="init"/>
        </dgm:presLayoutVars>
      </dgm:prSet>
      <dgm:spPr/>
    </dgm:pt>
    <dgm:pt modelId="{72701011-373B-456C-8ED4-B99DC609DD34}" type="pres">
      <dgm:prSet presAssocID="{55977B0B-C4D7-4BAD-828B-6CB7AEB5BD44}" presName="rootComposite" presStyleCnt="0"/>
      <dgm:spPr/>
    </dgm:pt>
    <dgm:pt modelId="{53DD96F0-C9B5-494D-908F-639B4B1B98DC}" type="pres">
      <dgm:prSet presAssocID="{55977B0B-C4D7-4BAD-828B-6CB7AEB5BD44}" presName="rootText" presStyleLbl="node2" presStyleIdx="2" presStyleCnt="3" custScaleX="144112" custScaleY="126793">
        <dgm:presLayoutVars>
          <dgm:chPref val="3"/>
        </dgm:presLayoutVars>
      </dgm:prSet>
      <dgm:spPr/>
    </dgm:pt>
    <dgm:pt modelId="{932D08F5-1DDB-4B89-B3D6-99DD43E9A82B}" type="pres">
      <dgm:prSet presAssocID="{55977B0B-C4D7-4BAD-828B-6CB7AEB5BD44}" presName="rootConnector" presStyleLbl="node2" presStyleIdx="2" presStyleCnt="3"/>
      <dgm:spPr/>
    </dgm:pt>
    <dgm:pt modelId="{050BE33C-8153-4104-97A9-4F85F6932071}" type="pres">
      <dgm:prSet presAssocID="{55977B0B-C4D7-4BAD-828B-6CB7AEB5BD44}" presName="hierChild4" presStyleCnt="0"/>
      <dgm:spPr/>
    </dgm:pt>
    <dgm:pt modelId="{5033F11E-BA30-48C8-9B11-57F71CC24CE8}" type="pres">
      <dgm:prSet presAssocID="{55977B0B-C4D7-4BAD-828B-6CB7AEB5BD44}" presName="hierChild5" presStyleCnt="0"/>
      <dgm:spPr/>
    </dgm:pt>
    <dgm:pt modelId="{93BB8527-FF9A-4997-A636-0175831F41E7}" type="pres">
      <dgm:prSet presAssocID="{19B45440-1D09-4A17-B55A-A7FF48550EC4}" presName="hierChild3" presStyleCnt="0"/>
      <dgm:spPr/>
    </dgm:pt>
  </dgm:ptLst>
  <dgm:cxnLst>
    <dgm:cxn modelId="{98211E06-17A7-4679-88D7-7C2EDD293C6F}" type="presOf" srcId="{19B45440-1D09-4A17-B55A-A7FF48550EC4}" destId="{CD29AE1D-3C9F-4116-9981-E1F8E5213714}" srcOrd="1" destOrd="0" presId="urn:microsoft.com/office/officeart/2005/8/layout/orgChart1"/>
    <dgm:cxn modelId="{094CE012-E7D0-405E-8C2A-089E67644338}" type="presOf" srcId="{5A4C8E4A-E28B-4C65-A0C6-BEC1F94C2C23}" destId="{11CAF45A-BD93-4414-B1FF-2651BF5C1167}" srcOrd="1" destOrd="0" presId="urn:microsoft.com/office/officeart/2005/8/layout/orgChart1"/>
    <dgm:cxn modelId="{2444F517-CBA7-4DCA-BEE3-C377DAE3A636}" type="presOf" srcId="{19B45440-1D09-4A17-B55A-A7FF48550EC4}" destId="{56C0C400-8803-438D-850F-058C5C1472FC}" srcOrd="0" destOrd="0" presId="urn:microsoft.com/office/officeart/2005/8/layout/orgChart1"/>
    <dgm:cxn modelId="{B25C9E2C-6E60-4253-B58E-731772CE078D}" srcId="{19B45440-1D09-4A17-B55A-A7FF48550EC4}" destId="{55977B0B-C4D7-4BAD-828B-6CB7AEB5BD44}" srcOrd="2" destOrd="0" parTransId="{DEB2B95C-E13C-4984-A405-35DEE2B78ACD}" sibTransId="{61090F84-088A-46A7-9F21-019ABEE32792}"/>
    <dgm:cxn modelId="{CDAF8A33-B0BE-45ED-9498-D2E88DFFDB07}" type="presOf" srcId="{C98992B9-3B46-4228-A9C4-532C6D8C142A}" destId="{CBB4B01B-35EB-44E2-B4E1-9DF7C7BD71AD}" srcOrd="1" destOrd="0" presId="urn:microsoft.com/office/officeart/2005/8/layout/orgChart1"/>
    <dgm:cxn modelId="{8D21453C-4E1E-42A8-86BE-DFD7EB5619D4}" srcId="{19B45440-1D09-4A17-B55A-A7FF48550EC4}" destId="{5A4C8E4A-E28B-4C65-A0C6-BEC1F94C2C23}" srcOrd="0" destOrd="0" parTransId="{D8CC4975-FA0E-44F3-9ACD-BFC23E0C5FB3}" sibTransId="{3F0299AF-E353-4495-A454-E51034ACE3AC}"/>
    <dgm:cxn modelId="{D5AF975E-1D7D-45DD-8911-8091A29C43EC}" type="presOf" srcId="{40259B8C-2201-4093-97E2-88C11FDDB110}" destId="{FDB14F95-3EB9-4208-B232-A31692F3216C}" srcOrd="0" destOrd="0" presId="urn:microsoft.com/office/officeart/2005/8/layout/orgChart1"/>
    <dgm:cxn modelId="{C3384149-0D5C-437D-8A37-74FA6BA0ECB5}" type="presOf" srcId="{C98992B9-3B46-4228-A9C4-532C6D8C142A}" destId="{D20506A0-0CA7-4EB3-BD50-CB20CD16322B}" srcOrd="0" destOrd="0" presId="urn:microsoft.com/office/officeart/2005/8/layout/orgChart1"/>
    <dgm:cxn modelId="{46318E69-0824-45A0-9E85-3DFF6FE4B345}" type="presOf" srcId="{CBE8B01C-9BD9-4386-A5CD-D01F8750484C}" destId="{76B3697B-DEE9-46E7-9CF2-72FECE5ACD84}" srcOrd="0" destOrd="0" presId="urn:microsoft.com/office/officeart/2005/8/layout/orgChart1"/>
    <dgm:cxn modelId="{3D3F394A-2659-4A99-ABCA-F39650354A34}" srcId="{A3ED3F8F-D0AE-4811-9C34-E0EF9517765D}" destId="{19B45440-1D09-4A17-B55A-A7FF48550EC4}" srcOrd="0" destOrd="0" parTransId="{7BC83E52-65B9-4B8C-9C91-9C5420138504}" sibTransId="{3B142B14-41E6-4777-9976-48017BF52F94}"/>
    <dgm:cxn modelId="{0C5BE150-14D1-4FC4-8067-E86F935C32A5}" type="presOf" srcId="{7C367084-3CB2-436B-ABDE-D019DBFE4E3A}" destId="{65A82777-4EA9-4394-AA48-62BCD0B74433}" srcOrd="0" destOrd="0" presId="urn:microsoft.com/office/officeart/2005/8/layout/orgChart1"/>
    <dgm:cxn modelId="{4D359255-4752-4742-9D94-8844D6A53C44}" type="presOf" srcId="{55977B0B-C4D7-4BAD-828B-6CB7AEB5BD44}" destId="{53DD96F0-C9B5-494D-908F-639B4B1B98DC}" srcOrd="0" destOrd="0" presId="urn:microsoft.com/office/officeart/2005/8/layout/orgChart1"/>
    <dgm:cxn modelId="{679B6678-17A6-46AB-8829-ACFE62752FCE}" type="presOf" srcId="{7C6ACB58-35B3-4306-9C21-27586289F8A7}" destId="{C15AE118-DC34-4BD0-9C2B-554F0D8630B5}" srcOrd="0" destOrd="0" presId="urn:microsoft.com/office/officeart/2005/8/layout/orgChart1"/>
    <dgm:cxn modelId="{3F04D783-3FDD-4A76-AAC7-EA8242331AE1}" srcId="{647BD455-DA7F-4A31-BB6E-0FE3C2F549ED}" destId="{7E3B7312-9C08-47FD-A87E-3F0A7FF90EDC}" srcOrd="2" destOrd="0" parTransId="{24A69A0B-710D-4570-B383-33B3640AFE5B}" sibTransId="{05A22410-810C-4806-A22D-AFAF543B5FAB}"/>
    <dgm:cxn modelId="{3AE04B88-6A11-42A4-9C9F-59B8E569A546}" type="presOf" srcId="{DEB2B95C-E13C-4984-A405-35DEE2B78ACD}" destId="{4DD890B7-EBB2-4845-8167-235190DCB335}" srcOrd="0" destOrd="0" presId="urn:microsoft.com/office/officeart/2005/8/layout/orgChart1"/>
    <dgm:cxn modelId="{F468328F-CEAB-4FC4-BF5A-0B42BE83DBAB}" srcId="{647BD455-DA7F-4A31-BB6E-0FE3C2F549ED}" destId="{C98992B9-3B46-4228-A9C4-532C6D8C142A}" srcOrd="1" destOrd="0" parTransId="{7C6ACB58-35B3-4306-9C21-27586289F8A7}" sibTransId="{E4754028-062E-42A4-9301-2B61B6176E46}"/>
    <dgm:cxn modelId="{EADC0FA9-A14D-4F1D-9F90-6E12F6931E55}" srcId="{647BD455-DA7F-4A31-BB6E-0FE3C2F549ED}" destId="{CBE8B01C-9BD9-4386-A5CD-D01F8750484C}" srcOrd="3" destOrd="0" parTransId="{7C367084-3CB2-436B-ABDE-D019DBFE4E3A}" sibTransId="{636F04B4-77C5-4132-BA62-F60C597D08F7}"/>
    <dgm:cxn modelId="{D64AD9B1-77F4-4478-9FA7-79EA48D04EF7}" type="presOf" srcId="{CBE8B01C-9BD9-4386-A5CD-D01F8750484C}" destId="{0F52AF6D-3C00-4754-AE3F-BF7EF88F7916}" srcOrd="1" destOrd="0" presId="urn:microsoft.com/office/officeart/2005/8/layout/orgChart1"/>
    <dgm:cxn modelId="{09CBDEB2-6ED1-4499-8C96-538C1D5EED5D}" srcId="{647BD455-DA7F-4A31-BB6E-0FE3C2F549ED}" destId="{CD80A314-81EC-44BD-82CC-01BD0BC723E4}" srcOrd="0" destOrd="0" parTransId="{E0967462-26B5-4605-97FD-9032ABA7B3CD}" sibTransId="{B3074F45-257E-436A-BDCB-D5059514DF76}"/>
    <dgm:cxn modelId="{992CC2B3-69C9-41E6-9D3A-ADFB379C587D}" type="presOf" srcId="{5A4C8E4A-E28B-4C65-A0C6-BEC1F94C2C23}" destId="{816ADC18-0000-4DCA-A93B-B8BBCB0FF3A7}" srcOrd="0" destOrd="0" presId="urn:microsoft.com/office/officeart/2005/8/layout/orgChart1"/>
    <dgm:cxn modelId="{B746C0B8-7C70-47CE-AA32-F59CB2037B7C}" type="presOf" srcId="{55977B0B-C4D7-4BAD-828B-6CB7AEB5BD44}" destId="{932D08F5-1DDB-4B89-B3D6-99DD43E9A82B}" srcOrd="1" destOrd="0" presId="urn:microsoft.com/office/officeart/2005/8/layout/orgChart1"/>
    <dgm:cxn modelId="{EE1186BA-9F80-4A79-B585-E7E30488C4E7}" type="presOf" srcId="{D8CC4975-FA0E-44F3-9ACD-BFC23E0C5FB3}" destId="{2D37C4E2-9A34-47D5-869D-9685AF44A755}" srcOrd="0" destOrd="0" presId="urn:microsoft.com/office/officeart/2005/8/layout/orgChart1"/>
    <dgm:cxn modelId="{224615BC-B3A1-40B4-9457-31CAFAD98924}" type="presOf" srcId="{647BD455-DA7F-4A31-BB6E-0FE3C2F549ED}" destId="{0B5B1EC5-77A1-45A5-AEB9-6556B479E5BD}" srcOrd="0" destOrd="0" presId="urn:microsoft.com/office/officeart/2005/8/layout/orgChart1"/>
    <dgm:cxn modelId="{B51D75BF-1CEB-4759-AE69-D21FAC7D3833}" type="presOf" srcId="{24A69A0B-710D-4570-B383-33B3640AFE5B}" destId="{E15A482C-9AA1-483E-8752-C775907CB4F8}" srcOrd="0" destOrd="0" presId="urn:microsoft.com/office/officeart/2005/8/layout/orgChart1"/>
    <dgm:cxn modelId="{DA6F56BF-956A-4D64-96E8-CACB73F6F457}" type="presOf" srcId="{7E3B7312-9C08-47FD-A87E-3F0A7FF90EDC}" destId="{CDDBA9E2-0BEF-45A4-9DAA-07C187EBE899}" srcOrd="0" destOrd="0" presId="urn:microsoft.com/office/officeart/2005/8/layout/orgChart1"/>
    <dgm:cxn modelId="{7C6E58D6-7E5D-4804-840C-8A34FB16DC9E}" srcId="{19B45440-1D09-4A17-B55A-A7FF48550EC4}" destId="{647BD455-DA7F-4A31-BB6E-0FE3C2F549ED}" srcOrd="1" destOrd="0" parTransId="{40259B8C-2201-4093-97E2-88C11FDDB110}" sibTransId="{E2B8243A-BB4F-4EFB-AA0D-FFAF6D47B412}"/>
    <dgm:cxn modelId="{6FE6ABD6-87FB-470D-A244-96CC26CF5ED5}" type="presOf" srcId="{E0967462-26B5-4605-97FD-9032ABA7B3CD}" destId="{933B662C-25B0-483C-BC86-D08E1AF834B9}" srcOrd="0" destOrd="0" presId="urn:microsoft.com/office/officeart/2005/8/layout/orgChart1"/>
    <dgm:cxn modelId="{4D5899E1-396B-4076-B678-A8C2C7DEC9D8}" type="presOf" srcId="{7E3B7312-9C08-47FD-A87E-3F0A7FF90EDC}" destId="{79D369A9-6E2F-4C32-9C7B-BFBCA60832B5}" srcOrd="1" destOrd="0" presId="urn:microsoft.com/office/officeart/2005/8/layout/orgChart1"/>
    <dgm:cxn modelId="{910592E5-DDFC-45DB-8C86-78C7DF727698}" type="presOf" srcId="{CD80A314-81EC-44BD-82CC-01BD0BC723E4}" destId="{CB9CC253-D069-4E1D-B30C-5C993794D657}" srcOrd="0" destOrd="0" presId="urn:microsoft.com/office/officeart/2005/8/layout/orgChart1"/>
    <dgm:cxn modelId="{A60344EE-16A9-4B8C-9F4A-AD1D5F36BA90}" type="presOf" srcId="{A3ED3F8F-D0AE-4811-9C34-E0EF9517765D}" destId="{35205CE2-2E7E-4B7F-A330-54B7A54AE5AE}" srcOrd="0" destOrd="0" presId="urn:microsoft.com/office/officeart/2005/8/layout/orgChart1"/>
    <dgm:cxn modelId="{0CB426F3-AAF0-49CD-8649-B64347F51BB3}" type="presOf" srcId="{647BD455-DA7F-4A31-BB6E-0FE3C2F549ED}" destId="{BB32BE91-9DD0-4DEB-8CE7-D9F81CA7EC4C}" srcOrd="1" destOrd="0" presId="urn:microsoft.com/office/officeart/2005/8/layout/orgChart1"/>
    <dgm:cxn modelId="{50908FF8-EDB8-47EE-A8E6-3DFA1292A6CB}" type="presOf" srcId="{CD80A314-81EC-44BD-82CC-01BD0BC723E4}" destId="{28231F19-A7E4-4E2A-BC5D-7B94314A6DFC}" srcOrd="1" destOrd="0" presId="urn:microsoft.com/office/officeart/2005/8/layout/orgChart1"/>
    <dgm:cxn modelId="{D9A006FA-9B88-42EB-ABFD-7ECF75243DB3}" type="presParOf" srcId="{35205CE2-2E7E-4B7F-A330-54B7A54AE5AE}" destId="{A5C2F262-9222-4F58-B4EB-5F9816A76DFB}" srcOrd="0" destOrd="0" presId="urn:microsoft.com/office/officeart/2005/8/layout/orgChart1"/>
    <dgm:cxn modelId="{CBA36F16-754F-45E1-8226-7E85F4708E68}" type="presParOf" srcId="{A5C2F262-9222-4F58-B4EB-5F9816A76DFB}" destId="{D8A38579-1381-420F-AE84-2CE80D5F79EE}" srcOrd="0" destOrd="0" presId="urn:microsoft.com/office/officeart/2005/8/layout/orgChart1"/>
    <dgm:cxn modelId="{01CE060C-21F4-486C-BAE7-D12FE4454444}" type="presParOf" srcId="{D8A38579-1381-420F-AE84-2CE80D5F79EE}" destId="{56C0C400-8803-438D-850F-058C5C1472FC}" srcOrd="0" destOrd="0" presId="urn:microsoft.com/office/officeart/2005/8/layout/orgChart1"/>
    <dgm:cxn modelId="{209E4A44-0179-4A2B-B06A-3FE9CFE0A137}" type="presParOf" srcId="{D8A38579-1381-420F-AE84-2CE80D5F79EE}" destId="{CD29AE1D-3C9F-4116-9981-E1F8E5213714}" srcOrd="1" destOrd="0" presId="urn:microsoft.com/office/officeart/2005/8/layout/orgChart1"/>
    <dgm:cxn modelId="{3DE2FCD9-56CA-41BD-8148-9FA3DEC65E1E}" type="presParOf" srcId="{A5C2F262-9222-4F58-B4EB-5F9816A76DFB}" destId="{916B9DDB-6B30-4513-86F3-F4B2FE07BCC2}" srcOrd="1" destOrd="0" presId="urn:microsoft.com/office/officeart/2005/8/layout/orgChart1"/>
    <dgm:cxn modelId="{003FB94E-6144-4CAF-ABF5-F0E67FCA00DF}" type="presParOf" srcId="{916B9DDB-6B30-4513-86F3-F4B2FE07BCC2}" destId="{2D37C4E2-9A34-47D5-869D-9685AF44A755}" srcOrd="0" destOrd="0" presId="urn:microsoft.com/office/officeart/2005/8/layout/orgChart1"/>
    <dgm:cxn modelId="{93B8BFE3-2A24-4372-99A6-22263F1FE4D4}" type="presParOf" srcId="{916B9DDB-6B30-4513-86F3-F4B2FE07BCC2}" destId="{43D0D490-18E3-4A03-A2C2-B34B0B16D372}" srcOrd="1" destOrd="0" presId="urn:microsoft.com/office/officeart/2005/8/layout/orgChart1"/>
    <dgm:cxn modelId="{6BED5498-0047-4F54-9908-6D83A1B85FCC}" type="presParOf" srcId="{43D0D490-18E3-4A03-A2C2-B34B0B16D372}" destId="{68C52C98-582C-4152-A7CC-9D664A3A9396}" srcOrd="0" destOrd="0" presId="urn:microsoft.com/office/officeart/2005/8/layout/orgChart1"/>
    <dgm:cxn modelId="{FB3E26A3-1BEB-4C2D-861C-16A935EAE4D6}" type="presParOf" srcId="{68C52C98-582C-4152-A7CC-9D664A3A9396}" destId="{816ADC18-0000-4DCA-A93B-B8BBCB0FF3A7}" srcOrd="0" destOrd="0" presId="urn:microsoft.com/office/officeart/2005/8/layout/orgChart1"/>
    <dgm:cxn modelId="{83C2596B-E2A4-4643-B176-F74C55833C4E}" type="presParOf" srcId="{68C52C98-582C-4152-A7CC-9D664A3A9396}" destId="{11CAF45A-BD93-4414-B1FF-2651BF5C1167}" srcOrd="1" destOrd="0" presId="urn:microsoft.com/office/officeart/2005/8/layout/orgChart1"/>
    <dgm:cxn modelId="{96E90F3F-7FE7-48BC-8F33-D53513A4E9CE}" type="presParOf" srcId="{43D0D490-18E3-4A03-A2C2-B34B0B16D372}" destId="{D757BB6B-9241-410B-AF0F-C44D3DE92296}" srcOrd="1" destOrd="0" presId="urn:microsoft.com/office/officeart/2005/8/layout/orgChart1"/>
    <dgm:cxn modelId="{51B84F4D-85F5-4BBF-96C3-01A09ED542E3}" type="presParOf" srcId="{43D0D490-18E3-4A03-A2C2-B34B0B16D372}" destId="{8117FE07-68E8-4B14-98AD-1E4D40B783C7}" srcOrd="2" destOrd="0" presId="urn:microsoft.com/office/officeart/2005/8/layout/orgChart1"/>
    <dgm:cxn modelId="{A7559389-C455-4B01-8653-00EBCE48078F}" type="presParOf" srcId="{916B9DDB-6B30-4513-86F3-F4B2FE07BCC2}" destId="{FDB14F95-3EB9-4208-B232-A31692F3216C}" srcOrd="2" destOrd="0" presId="urn:microsoft.com/office/officeart/2005/8/layout/orgChart1"/>
    <dgm:cxn modelId="{29AF6344-D239-4B42-BC24-651239961E36}" type="presParOf" srcId="{916B9DDB-6B30-4513-86F3-F4B2FE07BCC2}" destId="{AEE5BDD0-842D-4231-8BA6-EA97F508FC10}" srcOrd="3" destOrd="0" presId="urn:microsoft.com/office/officeart/2005/8/layout/orgChart1"/>
    <dgm:cxn modelId="{1521AB0F-8F78-40C2-9F27-E098B9BB3B98}" type="presParOf" srcId="{AEE5BDD0-842D-4231-8BA6-EA97F508FC10}" destId="{1FAD09AB-D40E-4832-BE5A-79744DAEDFBE}" srcOrd="0" destOrd="0" presId="urn:microsoft.com/office/officeart/2005/8/layout/orgChart1"/>
    <dgm:cxn modelId="{EC731DC7-FE75-4CFD-8964-4CB2A0C6AF98}" type="presParOf" srcId="{1FAD09AB-D40E-4832-BE5A-79744DAEDFBE}" destId="{0B5B1EC5-77A1-45A5-AEB9-6556B479E5BD}" srcOrd="0" destOrd="0" presId="urn:microsoft.com/office/officeart/2005/8/layout/orgChart1"/>
    <dgm:cxn modelId="{BDD314A4-5499-4D39-A1DC-F05F904F8EB2}" type="presParOf" srcId="{1FAD09AB-D40E-4832-BE5A-79744DAEDFBE}" destId="{BB32BE91-9DD0-4DEB-8CE7-D9F81CA7EC4C}" srcOrd="1" destOrd="0" presId="urn:microsoft.com/office/officeart/2005/8/layout/orgChart1"/>
    <dgm:cxn modelId="{4CEC2F16-E1F8-486E-B7D3-315622D536A3}" type="presParOf" srcId="{AEE5BDD0-842D-4231-8BA6-EA97F508FC10}" destId="{4B52FB6E-E8AD-4681-9D6A-CDA1221EC897}" srcOrd="1" destOrd="0" presId="urn:microsoft.com/office/officeart/2005/8/layout/orgChart1"/>
    <dgm:cxn modelId="{9FC37A9A-54BE-459F-BB0D-BD457DD63E16}" type="presParOf" srcId="{4B52FB6E-E8AD-4681-9D6A-CDA1221EC897}" destId="{933B662C-25B0-483C-BC86-D08E1AF834B9}" srcOrd="0" destOrd="0" presId="urn:microsoft.com/office/officeart/2005/8/layout/orgChart1"/>
    <dgm:cxn modelId="{2FD4C9CE-E98A-4F8D-AFE9-5C6AAE0EDB48}" type="presParOf" srcId="{4B52FB6E-E8AD-4681-9D6A-CDA1221EC897}" destId="{0CD3BEE8-8FCB-463A-8192-1B03AF30027A}" srcOrd="1" destOrd="0" presId="urn:microsoft.com/office/officeart/2005/8/layout/orgChart1"/>
    <dgm:cxn modelId="{0FFAA4EF-DE3F-4928-8C07-1A8BF684E1B5}" type="presParOf" srcId="{0CD3BEE8-8FCB-463A-8192-1B03AF30027A}" destId="{8973337B-C683-43AE-9570-B6608DBE6BB3}" srcOrd="0" destOrd="0" presId="urn:microsoft.com/office/officeart/2005/8/layout/orgChart1"/>
    <dgm:cxn modelId="{1E9A785D-F84B-4289-915F-3A75CB17A637}" type="presParOf" srcId="{8973337B-C683-43AE-9570-B6608DBE6BB3}" destId="{CB9CC253-D069-4E1D-B30C-5C993794D657}" srcOrd="0" destOrd="0" presId="urn:microsoft.com/office/officeart/2005/8/layout/orgChart1"/>
    <dgm:cxn modelId="{38D03767-5AEA-4521-AA7F-D78988501241}" type="presParOf" srcId="{8973337B-C683-43AE-9570-B6608DBE6BB3}" destId="{28231F19-A7E4-4E2A-BC5D-7B94314A6DFC}" srcOrd="1" destOrd="0" presId="urn:microsoft.com/office/officeart/2005/8/layout/orgChart1"/>
    <dgm:cxn modelId="{8682365C-DFD6-4A52-BE93-9345AF53A050}" type="presParOf" srcId="{0CD3BEE8-8FCB-463A-8192-1B03AF30027A}" destId="{DFDAC11B-9836-4ED3-B06D-252B216AD7A6}" srcOrd="1" destOrd="0" presId="urn:microsoft.com/office/officeart/2005/8/layout/orgChart1"/>
    <dgm:cxn modelId="{09585902-4C33-4AF6-8556-1E4940AE18B4}" type="presParOf" srcId="{0CD3BEE8-8FCB-463A-8192-1B03AF30027A}" destId="{FD4E6CE8-CEC0-46D1-AD1F-B650E022E1EA}" srcOrd="2" destOrd="0" presId="urn:microsoft.com/office/officeart/2005/8/layout/orgChart1"/>
    <dgm:cxn modelId="{D29FD71E-D08E-490F-B62A-D60C8BF1803C}" type="presParOf" srcId="{4B52FB6E-E8AD-4681-9D6A-CDA1221EC897}" destId="{C15AE118-DC34-4BD0-9C2B-554F0D8630B5}" srcOrd="2" destOrd="0" presId="urn:microsoft.com/office/officeart/2005/8/layout/orgChart1"/>
    <dgm:cxn modelId="{D8BB16BD-9058-4FD6-B728-B55D4EF3E7B9}" type="presParOf" srcId="{4B52FB6E-E8AD-4681-9D6A-CDA1221EC897}" destId="{80A86698-8768-459C-80A0-70E4276450C8}" srcOrd="3" destOrd="0" presId="urn:microsoft.com/office/officeart/2005/8/layout/orgChart1"/>
    <dgm:cxn modelId="{1E1891F5-B19E-46DD-9626-254B7A3C637B}" type="presParOf" srcId="{80A86698-8768-459C-80A0-70E4276450C8}" destId="{CFAED5DB-A31A-418E-8C63-3EA52F184F53}" srcOrd="0" destOrd="0" presId="urn:microsoft.com/office/officeart/2005/8/layout/orgChart1"/>
    <dgm:cxn modelId="{E08195EC-F588-4A18-BE1F-EDC14B3D8234}" type="presParOf" srcId="{CFAED5DB-A31A-418E-8C63-3EA52F184F53}" destId="{D20506A0-0CA7-4EB3-BD50-CB20CD16322B}" srcOrd="0" destOrd="0" presId="urn:microsoft.com/office/officeart/2005/8/layout/orgChart1"/>
    <dgm:cxn modelId="{28D4D223-24F0-4680-AF52-3E1FDA17ADEC}" type="presParOf" srcId="{CFAED5DB-A31A-418E-8C63-3EA52F184F53}" destId="{CBB4B01B-35EB-44E2-B4E1-9DF7C7BD71AD}" srcOrd="1" destOrd="0" presId="urn:microsoft.com/office/officeart/2005/8/layout/orgChart1"/>
    <dgm:cxn modelId="{A90F69D4-F8A5-4E7F-B60C-28E91AB34267}" type="presParOf" srcId="{80A86698-8768-459C-80A0-70E4276450C8}" destId="{E2FE0D77-1DDE-472A-9462-85138CA03544}" srcOrd="1" destOrd="0" presId="urn:microsoft.com/office/officeart/2005/8/layout/orgChart1"/>
    <dgm:cxn modelId="{93A8994E-172E-4C38-9156-D237FC68D8F1}" type="presParOf" srcId="{80A86698-8768-459C-80A0-70E4276450C8}" destId="{9BD1B615-A603-41F2-A39A-13B2E0E1D5F7}" srcOrd="2" destOrd="0" presId="urn:microsoft.com/office/officeart/2005/8/layout/orgChart1"/>
    <dgm:cxn modelId="{BA255856-9E91-434F-8FF3-DEBC05D683AC}" type="presParOf" srcId="{4B52FB6E-E8AD-4681-9D6A-CDA1221EC897}" destId="{E15A482C-9AA1-483E-8752-C775907CB4F8}" srcOrd="4" destOrd="0" presId="urn:microsoft.com/office/officeart/2005/8/layout/orgChart1"/>
    <dgm:cxn modelId="{6C2225B9-17DE-4D99-B756-99F2F7EF9E0D}" type="presParOf" srcId="{4B52FB6E-E8AD-4681-9D6A-CDA1221EC897}" destId="{D69DD2E8-7C6E-4408-8231-B6905BB889DD}" srcOrd="5" destOrd="0" presId="urn:microsoft.com/office/officeart/2005/8/layout/orgChart1"/>
    <dgm:cxn modelId="{6A94B9F0-0DDC-4FEA-B364-1E866231B425}" type="presParOf" srcId="{D69DD2E8-7C6E-4408-8231-B6905BB889DD}" destId="{2AF0E147-BD6A-49C7-9E5B-0C9B8B1EACB6}" srcOrd="0" destOrd="0" presId="urn:microsoft.com/office/officeart/2005/8/layout/orgChart1"/>
    <dgm:cxn modelId="{1CE8DD1B-D848-4E77-8F63-01ADB3FBCE14}" type="presParOf" srcId="{2AF0E147-BD6A-49C7-9E5B-0C9B8B1EACB6}" destId="{CDDBA9E2-0BEF-45A4-9DAA-07C187EBE899}" srcOrd="0" destOrd="0" presId="urn:microsoft.com/office/officeart/2005/8/layout/orgChart1"/>
    <dgm:cxn modelId="{B50D8D36-8947-4E28-927F-61CB9DBAABFC}" type="presParOf" srcId="{2AF0E147-BD6A-49C7-9E5B-0C9B8B1EACB6}" destId="{79D369A9-6E2F-4C32-9C7B-BFBCA60832B5}" srcOrd="1" destOrd="0" presId="urn:microsoft.com/office/officeart/2005/8/layout/orgChart1"/>
    <dgm:cxn modelId="{75DE0214-E2B8-42CA-85CF-79191E9EE868}" type="presParOf" srcId="{D69DD2E8-7C6E-4408-8231-B6905BB889DD}" destId="{EDBF6D4F-265A-4D26-BB26-5BC528E703BD}" srcOrd="1" destOrd="0" presId="urn:microsoft.com/office/officeart/2005/8/layout/orgChart1"/>
    <dgm:cxn modelId="{70D5E267-D60D-46EF-91BC-5E0A487A9DA4}" type="presParOf" srcId="{D69DD2E8-7C6E-4408-8231-B6905BB889DD}" destId="{FC7D72C5-7B81-4BDE-954E-AE13C6C87E58}" srcOrd="2" destOrd="0" presId="urn:microsoft.com/office/officeart/2005/8/layout/orgChart1"/>
    <dgm:cxn modelId="{6A103522-800B-4595-B74D-E1AE0D7C3882}" type="presParOf" srcId="{4B52FB6E-E8AD-4681-9D6A-CDA1221EC897}" destId="{65A82777-4EA9-4394-AA48-62BCD0B74433}" srcOrd="6" destOrd="0" presId="urn:microsoft.com/office/officeart/2005/8/layout/orgChart1"/>
    <dgm:cxn modelId="{7F8C0A3F-3ABC-4029-AB53-63311F1DBF2D}" type="presParOf" srcId="{4B52FB6E-E8AD-4681-9D6A-CDA1221EC897}" destId="{CBB2BB30-BDC5-4AC4-B5F1-B3027E5CA40B}" srcOrd="7" destOrd="0" presId="urn:microsoft.com/office/officeart/2005/8/layout/orgChart1"/>
    <dgm:cxn modelId="{7E6D3429-CE33-4960-8034-335693273B44}" type="presParOf" srcId="{CBB2BB30-BDC5-4AC4-B5F1-B3027E5CA40B}" destId="{00ACBE79-CD6B-49B6-B0BD-C88B353EB7D6}" srcOrd="0" destOrd="0" presId="urn:microsoft.com/office/officeart/2005/8/layout/orgChart1"/>
    <dgm:cxn modelId="{9BFC1135-BD92-4D87-87AC-2446D479E218}" type="presParOf" srcId="{00ACBE79-CD6B-49B6-B0BD-C88B353EB7D6}" destId="{76B3697B-DEE9-46E7-9CF2-72FECE5ACD84}" srcOrd="0" destOrd="0" presId="urn:microsoft.com/office/officeart/2005/8/layout/orgChart1"/>
    <dgm:cxn modelId="{252A8D6B-9F8C-43C5-850E-E6BF203C233E}" type="presParOf" srcId="{00ACBE79-CD6B-49B6-B0BD-C88B353EB7D6}" destId="{0F52AF6D-3C00-4754-AE3F-BF7EF88F7916}" srcOrd="1" destOrd="0" presId="urn:microsoft.com/office/officeart/2005/8/layout/orgChart1"/>
    <dgm:cxn modelId="{1E44336D-CCF6-4002-A2F7-2B7ACAB8AAE0}" type="presParOf" srcId="{CBB2BB30-BDC5-4AC4-B5F1-B3027E5CA40B}" destId="{00D437F3-08E4-4567-8853-FE4C7606C0D9}" srcOrd="1" destOrd="0" presId="urn:microsoft.com/office/officeart/2005/8/layout/orgChart1"/>
    <dgm:cxn modelId="{7B5ADC35-4EBA-4C51-9CEB-241CCDEAD025}" type="presParOf" srcId="{CBB2BB30-BDC5-4AC4-B5F1-B3027E5CA40B}" destId="{7159AAB1-8C55-42E8-805B-5A28C4EFA277}" srcOrd="2" destOrd="0" presId="urn:microsoft.com/office/officeart/2005/8/layout/orgChart1"/>
    <dgm:cxn modelId="{05EE904B-272C-40D1-AF41-9DF9BD4FC2E0}" type="presParOf" srcId="{AEE5BDD0-842D-4231-8BA6-EA97F508FC10}" destId="{7C94D0CC-C2D8-4D62-9806-752494CB87AC}" srcOrd="2" destOrd="0" presId="urn:microsoft.com/office/officeart/2005/8/layout/orgChart1"/>
    <dgm:cxn modelId="{754C04D9-F032-4FDF-A66F-336E17084920}" type="presParOf" srcId="{916B9DDB-6B30-4513-86F3-F4B2FE07BCC2}" destId="{4DD890B7-EBB2-4845-8167-235190DCB335}" srcOrd="4" destOrd="0" presId="urn:microsoft.com/office/officeart/2005/8/layout/orgChart1"/>
    <dgm:cxn modelId="{3876D77B-BFA4-4FF8-B198-14112AE043B6}" type="presParOf" srcId="{916B9DDB-6B30-4513-86F3-F4B2FE07BCC2}" destId="{FADFD41E-5400-4753-BE09-7E78EEACDEDD}" srcOrd="5" destOrd="0" presId="urn:microsoft.com/office/officeart/2005/8/layout/orgChart1"/>
    <dgm:cxn modelId="{E8258DD1-7C2B-4329-A5A7-8155E59F0109}" type="presParOf" srcId="{FADFD41E-5400-4753-BE09-7E78EEACDEDD}" destId="{72701011-373B-456C-8ED4-B99DC609DD34}" srcOrd="0" destOrd="0" presId="urn:microsoft.com/office/officeart/2005/8/layout/orgChart1"/>
    <dgm:cxn modelId="{31D4B115-A6A7-47FA-9088-05E80A82E429}" type="presParOf" srcId="{72701011-373B-456C-8ED4-B99DC609DD34}" destId="{53DD96F0-C9B5-494D-908F-639B4B1B98DC}" srcOrd="0" destOrd="0" presId="urn:microsoft.com/office/officeart/2005/8/layout/orgChart1"/>
    <dgm:cxn modelId="{61024064-A311-47DE-88B4-C4C99DABF39D}" type="presParOf" srcId="{72701011-373B-456C-8ED4-B99DC609DD34}" destId="{932D08F5-1DDB-4B89-B3D6-99DD43E9A82B}" srcOrd="1" destOrd="0" presId="urn:microsoft.com/office/officeart/2005/8/layout/orgChart1"/>
    <dgm:cxn modelId="{ED5B87B4-2023-4F80-B84D-5C69290AF885}" type="presParOf" srcId="{FADFD41E-5400-4753-BE09-7E78EEACDEDD}" destId="{050BE33C-8153-4104-97A9-4F85F6932071}" srcOrd="1" destOrd="0" presId="urn:microsoft.com/office/officeart/2005/8/layout/orgChart1"/>
    <dgm:cxn modelId="{BE7E8E53-56D2-422A-AF96-4D23A59A8F44}" type="presParOf" srcId="{FADFD41E-5400-4753-BE09-7E78EEACDEDD}" destId="{5033F11E-BA30-48C8-9B11-57F71CC24CE8}" srcOrd="2" destOrd="0" presId="urn:microsoft.com/office/officeart/2005/8/layout/orgChart1"/>
    <dgm:cxn modelId="{B6EEE882-BB8B-46DD-89BD-4D3960BB9D46}" type="presParOf" srcId="{A5C2F262-9222-4F58-B4EB-5F9816A76DFB}" destId="{93BB8527-FF9A-4997-A636-0175831F41E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90B7-EBB2-4845-8167-235190DCB335}">
      <dsp:nvSpPr>
        <dsp:cNvPr id="0" name=""/>
        <dsp:cNvSpPr/>
      </dsp:nvSpPr>
      <dsp:spPr>
        <a:xfrm>
          <a:off x="5763119" y="2184198"/>
          <a:ext cx="4735762" cy="308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60"/>
              </a:lnTo>
              <a:lnTo>
                <a:pt x="4735762" y="154060"/>
              </a:lnTo>
              <a:lnTo>
                <a:pt x="4735762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14F95-3EB9-4208-B232-A31692F3216C}">
      <dsp:nvSpPr>
        <dsp:cNvPr id="0" name=""/>
        <dsp:cNvSpPr/>
      </dsp:nvSpPr>
      <dsp:spPr>
        <a:xfrm>
          <a:off x="5763119" y="2184198"/>
          <a:ext cx="2960403" cy="308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60"/>
              </a:lnTo>
              <a:lnTo>
                <a:pt x="2960403" y="154060"/>
              </a:lnTo>
              <a:lnTo>
                <a:pt x="2960403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AA22D-B610-4498-AAE9-66B7C5A21F94}">
      <dsp:nvSpPr>
        <dsp:cNvPr id="0" name=""/>
        <dsp:cNvSpPr/>
      </dsp:nvSpPr>
      <dsp:spPr>
        <a:xfrm>
          <a:off x="5763119" y="2184198"/>
          <a:ext cx="1185044" cy="308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60"/>
              </a:lnTo>
              <a:lnTo>
                <a:pt x="1185044" y="154060"/>
              </a:lnTo>
              <a:lnTo>
                <a:pt x="1185044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55F0E-FAC6-427D-B497-26E984209D39}">
      <dsp:nvSpPr>
        <dsp:cNvPr id="0" name=""/>
        <dsp:cNvSpPr/>
      </dsp:nvSpPr>
      <dsp:spPr>
        <a:xfrm>
          <a:off x="5127085" y="3472015"/>
          <a:ext cx="91440" cy="1787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7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7C4E2-9A34-47D5-869D-9685AF44A755}">
      <dsp:nvSpPr>
        <dsp:cNvPr id="0" name=""/>
        <dsp:cNvSpPr/>
      </dsp:nvSpPr>
      <dsp:spPr>
        <a:xfrm>
          <a:off x="5172805" y="2184198"/>
          <a:ext cx="590314" cy="308120"/>
        </a:xfrm>
        <a:custGeom>
          <a:avLst/>
          <a:gdLst/>
          <a:ahLst/>
          <a:cxnLst/>
          <a:rect l="0" t="0" r="0" b="0"/>
          <a:pathLst>
            <a:path>
              <a:moveTo>
                <a:pt x="590314" y="0"/>
              </a:moveTo>
              <a:lnTo>
                <a:pt x="590314" y="154060"/>
              </a:lnTo>
              <a:lnTo>
                <a:pt x="0" y="154060"/>
              </a:lnTo>
              <a:lnTo>
                <a:pt x="0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073A5-21A2-40BD-9FF5-3DEE16C83D3B}">
      <dsp:nvSpPr>
        <dsp:cNvPr id="0" name=""/>
        <dsp:cNvSpPr/>
      </dsp:nvSpPr>
      <dsp:spPr>
        <a:xfrm>
          <a:off x="3397446" y="4630173"/>
          <a:ext cx="2662246" cy="397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869"/>
              </a:lnTo>
              <a:lnTo>
                <a:pt x="2662246" y="243869"/>
              </a:lnTo>
              <a:lnTo>
                <a:pt x="2662246" y="3979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029CD-151E-4BF0-BEDC-B66EC6045C1C}">
      <dsp:nvSpPr>
        <dsp:cNvPr id="0" name=""/>
        <dsp:cNvSpPr/>
      </dsp:nvSpPr>
      <dsp:spPr>
        <a:xfrm>
          <a:off x="3397446" y="4630173"/>
          <a:ext cx="886887" cy="397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869"/>
              </a:lnTo>
              <a:lnTo>
                <a:pt x="886887" y="243869"/>
              </a:lnTo>
              <a:lnTo>
                <a:pt x="886887" y="3979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E0415-C00C-4D18-AFF8-621ED9B3A0AE}">
      <dsp:nvSpPr>
        <dsp:cNvPr id="0" name=""/>
        <dsp:cNvSpPr/>
      </dsp:nvSpPr>
      <dsp:spPr>
        <a:xfrm>
          <a:off x="2508974" y="4630173"/>
          <a:ext cx="888471" cy="397929"/>
        </a:xfrm>
        <a:custGeom>
          <a:avLst/>
          <a:gdLst/>
          <a:ahLst/>
          <a:cxnLst/>
          <a:rect l="0" t="0" r="0" b="0"/>
          <a:pathLst>
            <a:path>
              <a:moveTo>
                <a:pt x="888471" y="0"/>
              </a:moveTo>
              <a:lnTo>
                <a:pt x="888471" y="243869"/>
              </a:lnTo>
              <a:lnTo>
                <a:pt x="0" y="243869"/>
              </a:lnTo>
              <a:lnTo>
                <a:pt x="0" y="3979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13D4D-ED2D-43E0-B1E3-BAE5DF5EC091}">
      <dsp:nvSpPr>
        <dsp:cNvPr id="0" name=""/>
        <dsp:cNvSpPr/>
      </dsp:nvSpPr>
      <dsp:spPr>
        <a:xfrm>
          <a:off x="733619" y="4630173"/>
          <a:ext cx="2663826" cy="397929"/>
        </a:xfrm>
        <a:custGeom>
          <a:avLst/>
          <a:gdLst/>
          <a:ahLst/>
          <a:cxnLst/>
          <a:rect l="0" t="0" r="0" b="0"/>
          <a:pathLst>
            <a:path>
              <a:moveTo>
                <a:pt x="2663826" y="0"/>
              </a:moveTo>
              <a:lnTo>
                <a:pt x="2663826" y="243869"/>
              </a:lnTo>
              <a:lnTo>
                <a:pt x="0" y="243869"/>
              </a:lnTo>
              <a:lnTo>
                <a:pt x="0" y="3979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DC300-6957-4A45-BA6B-6DEDAA0E9655}">
      <dsp:nvSpPr>
        <dsp:cNvPr id="0" name=""/>
        <dsp:cNvSpPr/>
      </dsp:nvSpPr>
      <dsp:spPr>
        <a:xfrm>
          <a:off x="3351726" y="3225937"/>
          <a:ext cx="91440" cy="4250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50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DB824-FE77-48FA-905F-B8BA743F847D}">
      <dsp:nvSpPr>
        <dsp:cNvPr id="0" name=""/>
        <dsp:cNvSpPr/>
      </dsp:nvSpPr>
      <dsp:spPr>
        <a:xfrm>
          <a:off x="3397446" y="2184198"/>
          <a:ext cx="2365673" cy="308120"/>
        </a:xfrm>
        <a:custGeom>
          <a:avLst/>
          <a:gdLst/>
          <a:ahLst/>
          <a:cxnLst/>
          <a:rect l="0" t="0" r="0" b="0"/>
          <a:pathLst>
            <a:path>
              <a:moveTo>
                <a:pt x="2365673" y="0"/>
              </a:moveTo>
              <a:lnTo>
                <a:pt x="2365673" y="154060"/>
              </a:lnTo>
              <a:lnTo>
                <a:pt x="0" y="154060"/>
              </a:lnTo>
              <a:lnTo>
                <a:pt x="0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43AC-9210-4DC9-87C3-A2656D15EAC4}">
      <dsp:nvSpPr>
        <dsp:cNvPr id="0" name=""/>
        <dsp:cNvSpPr/>
      </dsp:nvSpPr>
      <dsp:spPr>
        <a:xfrm>
          <a:off x="1370147" y="2184198"/>
          <a:ext cx="4392971" cy="308120"/>
        </a:xfrm>
        <a:custGeom>
          <a:avLst/>
          <a:gdLst/>
          <a:ahLst/>
          <a:cxnLst/>
          <a:rect l="0" t="0" r="0" b="0"/>
          <a:pathLst>
            <a:path>
              <a:moveTo>
                <a:pt x="4392971" y="0"/>
              </a:moveTo>
              <a:lnTo>
                <a:pt x="4392971" y="154060"/>
              </a:lnTo>
              <a:lnTo>
                <a:pt x="0" y="154060"/>
              </a:lnTo>
              <a:lnTo>
                <a:pt x="0" y="3081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0C400-8803-438D-850F-058C5C1472FC}">
      <dsp:nvSpPr>
        <dsp:cNvPr id="0" name=""/>
        <dsp:cNvSpPr/>
      </dsp:nvSpPr>
      <dsp:spPr>
        <a:xfrm>
          <a:off x="4625187" y="1029209"/>
          <a:ext cx="2275863" cy="115498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err="1">
              <a:latin typeface="Crimson Pro" panose="020B0604020202020204" charset="0"/>
            </a:rPr>
            <a:t>Atlantia</a:t>
          </a:r>
          <a:endParaRPr lang="it-IT" sz="2800" kern="1200">
            <a:latin typeface="Crimson Pro" panose="020B0604020202020204" charset="0"/>
          </a:endParaRPr>
        </a:p>
      </dsp:txBody>
      <dsp:txXfrm>
        <a:off x="4625187" y="1029209"/>
        <a:ext cx="2275863" cy="1154988"/>
      </dsp:txXfrm>
    </dsp:sp>
    <dsp:sp modelId="{C0C1F85D-660B-4E1D-98CB-CB2592BCEF3D}">
      <dsp:nvSpPr>
        <dsp:cNvPr id="0" name=""/>
        <dsp:cNvSpPr/>
      </dsp:nvSpPr>
      <dsp:spPr>
        <a:xfrm>
          <a:off x="339163" y="2492318"/>
          <a:ext cx="2061969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Montserrat Medium" pitchFamily="2" charset="0"/>
            </a:rPr>
            <a:t>Brasile</a:t>
          </a:r>
          <a:r>
            <a:rPr lang="en-US" sz="1400" kern="1200">
              <a:latin typeface="Montserrat Medium" pitchFamily="2" charset="0"/>
            </a:rPr>
            <a:t>-</a:t>
          </a:r>
          <a:r>
            <a:rPr lang="en-US" sz="1400" kern="1200" err="1">
              <a:latin typeface="Montserrat Medium" pitchFamily="2" charset="0"/>
            </a:rPr>
            <a:t>Cile</a:t>
          </a:r>
          <a:r>
            <a:rPr lang="en-US" sz="1400" kern="1200">
              <a:latin typeface="Montserrat Medium" pitchFamily="2" charset="0"/>
            </a:rPr>
            <a:t>-Polonia</a:t>
          </a:r>
          <a:endParaRPr lang="it-IT" sz="1400" kern="1200">
            <a:latin typeface="Montserrat Medium" pitchFamily="2" charset="0"/>
          </a:endParaRPr>
        </a:p>
      </dsp:txBody>
      <dsp:txXfrm>
        <a:off x="339163" y="2492318"/>
        <a:ext cx="2061969" cy="733619"/>
      </dsp:txXfrm>
    </dsp:sp>
    <dsp:sp modelId="{BDE81C92-4E85-4FB8-B938-BF4B2F84BDC2}">
      <dsp:nvSpPr>
        <dsp:cNvPr id="0" name=""/>
        <dsp:cNvSpPr/>
      </dsp:nvSpPr>
      <dsp:spPr>
        <a:xfrm>
          <a:off x="2663826" y="2492318"/>
          <a:ext cx="1467238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50% + 1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Abertis </a:t>
          </a:r>
          <a:r>
            <a:rPr lang="en-US" sz="1400" kern="1200" err="1">
              <a:latin typeface="Montserrat Medium" pitchFamily="2" charset="0"/>
            </a:rPr>
            <a:t>HoldCo</a:t>
          </a:r>
          <a:r>
            <a:rPr lang="en-US" sz="1400" kern="1200">
              <a:latin typeface="Montserrat Medium" pitchFamily="2" charset="0"/>
            </a:rPr>
            <a:t> </a:t>
          </a:r>
          <a:endParaRPr lang="it-IT" sz="1400" kern="1200">
            <a:latin typeface="Montserrat Medium" pitchFamily="2" charset="0"/>
          </a:endParaRPr>
        </a:p>
      </dsp:txBody>
      <dsp:txXfrm>
        <a:off x="2663826" y="2492318"/>
        <a:ext cx="1467238" cy="733619"/>
      </dsp:txXfrm>
    </dsp:sp>
    <dsp:sp modelId="{2464A1AE-37A3-4EF9-8975-C009662F5C26}">
      <dsp:nvSpPr>
        <dsp:cNvPr id="0" name=""/>
        <dsp:cNvSpPr/>
      </dsp:nvSpPr>
      <dsp:spPr>
        <a:xfrm>
          <a:off x="2663826" y="3650974"/>
          <a:ext cx="1467238" cy="97919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98,88%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Abertis </a:t>
          </a:r>
          <a:r>
            <a:rPr lang="en-US" sz="1400" kern="1200" err="1">
              <a:latin typeface="Montserrat Medium" pitchFamily="2" charset="0"/>
            </a:rPr>
            <a:t>Infraestructuras</a:t>
          </a:r>
          <a:endParaRPr lang="it-IT" sz="1400" kern="1200">
            <a:latin typeface="Montserrat Medium" pitchFamily="2" charset="0"/>
          </a:endParaRPr>
        </a:p>
      </dsp:txBody>
      <dsp:txXfrm>
        <a:off x="2663826" y="3650974"/>
        <a:ext cx="1467238" cy="979198"/>
      </dsp:txXfrm>
    </dsp:sp>
    <dsp:sp modelId="{86366CD7-B3CA-4E16-9071-A95001BF90EA}">
      <dsp:nvSpPr>
        <dsp:cNvPr id="0" name=""/>
        <dsp:cNvSpPr/>
      </dsp:nvSpPr>
      <dsp:spPr>
        <a:xfrm>
          <a:off x="0" y="5028103"/>
          <a:ext cx="1467238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Italia</a:t>
          </a:r>
          <a:endParaRPr lang="it-IT" sz="1400" kern="1200">
            <a:latin typeface="Montserrat Medium" pitchFamily="2" charset="0"/>
          </a:endParaRPr>
        </a:p>
      </dsp:txBody>
      <dsp:txXfrm>
        <a:off x="0" y="5028103"/>
        <a:ext cx="1467238" cy="733619"/>
      </dsp:txXfrm>
    </dsp:sp>
    <dsp:sp modelId="{B6685DA2-0C1A-42A1-824B-01419CBCED32}">
      <dsp:nvSpPr>
        <dsp:cNvPr id="0" name=""/>
        <dsp:cNvSpPr/>
      </dsp:nvSpPr>
      <dsp:spPr>
        <a:xfrm>
          <a:off x="1775355" y="5028103"/>
          <a:ext cx="1467238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Francia</a:t>
          </a:r>
          <a:endParaRPr lang="it-IT" sz="1400" kern="1200">
            <a:latin typeface="Montserrat Medium" pitchFamily="2" charset="0"/>
          </a:endParaRPr>
        </a:p>
      </dsp:txBody>
      <dsp:txXfrm>
        <a:off x="1775355" y="5028103"/>
        <a:ext cx="1467238" cy="733619"/>
      </dsp:txXfrm>
    </dsp:sp>
    <dsp:sp modelId="{716681FB-D943-4046-9E86-3DE8A2C20EFD}">
      <dsp:nvSpPr>
        <dsp:cNvPr id="0" name=""/>
        <dsp:cNvSpPr/>
      </dsp:nvSpPr>
      <dsp:spPr>
        <a:xfrm>
          <a:off x="3550714" y="5028103"/>
          <a:ext cx="1467238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USA</a:t>
          </a:r>
          <a:endParaRPr lang="it-IT" sz="1400" kern="1200">
            <a:latin typeface="Montserrat Medium" pitchFamily="2" charset="0"/>
          </a:endParaRPr>
        </a:p>
      </dsp:txBody>
      <dsp:txXfrm>
        <a:off x="3550714" y="5028103"/>
        <a:ext cx="1467238" cy="733619"/>
      </dsp:txXfrm>
    </dsp:sp>
    <dsp:sp modelId="{4C90E01F-D4C1-45A0-9491-5225071133F6}">
      <dsp:nvSpPr>
        <dsp:cNvPr id="0" name=""/>
        <dsp:cNvSpPr/>
      </dsp:nvSpPr>
      <dsp:spPr>
        <a:xfrm>
          <a:off x="5326073" y="5028103"/>
          <a:ext cx="1467238" cy="73361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Montserrat Medium" pitchFamily="2" charset="0"/>
            </a:rPr>
            <a:t>Altro</a:t>
          </a:r>
          <a:endParaRPr lang="it-IT" sz="1400" kern="1200">
            <a:latin typeface="Montserrat Medium" pitchFamily="2" charset="0"/>
          </a:endParaRPr>
        </a:p>
      </dsp:txBody>
      <dsp:txXfrm>
        <a:off x="5326073" y="5028103"/>
        <a:ext cx="1467238" cy="733619"/>
      </dsp:txXfrm>
    </dsp:sp>
    <dsp:sp modelId="{816ADC18-0000-4DCA-A93B-B8BBCB0FF3A7}">
      <dsp:nvSpPr>
        <dsp:cNvPr id="0" name=""/>
        <dsp:cNvSpPr/>
      </dsp:nvSpPr>
      <dsp:spPr>
        <a:xfrm>
          <a:off x="4439185" y="2492318"/>
          <a:ext cx="1467238" cy="97969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60,46%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Azzurra</a:t>
          </a: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</a:t>
          </a:r>
          <a:r>
            <a:rPr lang="en-US" sz="1400" kern="1200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Aeroporti</a:t>
          </a:r>
          <a:endParaRPr lang="it-IT" sz="1400" kern="1200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sp:txBody>
      <dsp:txXfrm>
        <a:off x="4439185" y="2492318"/>
        <a:ext cx="1467238" cy="979697"/>
      </dsp:txXfrm>
    </dsp:sp>
    <dsp:sp modelId="{7454E0DA-3633-48B5-A438-A2011BD41732}">
      <dsp:nvSpPr>
        <dsp:cNvPr id="0" name=""/>
        <dsp:cNvSpPr/>
      </dsp:nvSpPr>
      <dsp:spPr>
        <a:xfrm>
          <a:off x="4439185" y="3650725"/>
          <a:ext cx="1467238" cy="979198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64%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Aéroports</a:t>
          </a: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de la Cote d’Azur</a:t>
          </a:r>
          <a:endParaRPr lang="it-IT" sz="1400" kern="1200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sp:txBody>
      <dsp:txXfrm>
        <a:off x="4439185" y="3650725"/>
        <a:ext cx="1467238" cy="979198"/>
      </dsp:txXfrm>
    </dsp:sp>
    <dsp:sp modelId="{E879B8CB-6C01-43EA-9DF1-4D331D1DB95C}">
      <dsp:nvSpPr>
        <dsp:cNvPr id="0" name=""/>
        <dsp:cNvSpPr/>
      </dsp:nvSpPr>
      <dsp:spPr>
        <a:xfrm>
          <a:off x="6214544" y="2492318"/>
          <a:ext cx="1467238" cy="97969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99,39%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Aeroporti</a:t>
          </a: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  <a:latin typeface="Montserrat Medium" pitchFamily="2" charset="0"/>
            </a:rPr>
            <a:t> di Roma</a:t>
          </a:r>
          <a:endParaRPr lang="it-IT" sz="1400" kern="1200">
            <a:solidFill>
              <a:schemeClr val="tx2">
                <a:lumMod val="75000"/>
                <a:lumOff val="25000"/>
              </a:schemeClr>
            </a:solidFill>
            <a:latin typeface="Montserrat Medium" pitchFamily="2" charset="0"/>
          </a:endParaRPr>
        </a:p>
      </dsp:txBody>
      <dsp:txXfrm>
        <a:off x="6214544" y="2492318"/>
        <a:ext cx="1467238" cy="979697"/>
      </dsp:txXfrm>
    </dsp:sp>
    <dsp:sp modelId="{0B5B1EC5-77A1-45A5-AEB9-6556B479E5BD}">
      <dsp:nvSpPr>
        <dsp:cNvPr id="0" name=""/>
        <dsp:cNvSpPr/>
      </dsp:nvSpPr>
      <dsp:spPr>
        <a:xfrm>
          <a:off x="7989903" y="2492318"/>
          <a:ext cx="1467238" cy="73361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ontserrat Medium" pitchFamily="2" charset="0"/>
            </a:rPr>
            <a:t>51%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Montserrat Medium" pitchFamily="2" charset="0"/>
            </a:rPr>
            <a:t>Telepass</a:t>
          </a:r>
          <a:endParaRPr lang="it-IT" sz="1400" kern="1200">
            <a:latin typeface="Montserrat Medium" pitchFamily="2" charset="0"/>
          </a:endParaRPr>
        </a:p>
      </dsp:txBody>
      <dsp:txXfrm>
        <a:off x="7989903" y="2492318"/>
        <a:ext cx="1467238" cy="733619"/>
      </dsp:txXfrm>
    </dsp:sp>
    <dsp:sp modelId="{53DD96F0-C9B5-494D-908F-639B4B1B98DC}">
      <dsp:nvSpPr>
        <dsp:cNvPr id="0" name=""/>
        <dsp:cNvSpPr/>
      </dsp:nvSpPr>
      <dsp:spPr>
        <a:xfrm>
          <a:off x="9765262" y="2492318"/>
          <a:ext cx="1467238" cy="73361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Montserrat Medium" pitchFamily="2" charset="0"/>
            </a:rPr>
            <a:t>Altro</a:t>
          </a:r>
          <a:endParaRPr lang="it-IT" sz="1400" kern="1200">
            <a:latin typeface="Montserrat Medium" pitchFamily="2" charset="0"/>
          </a:endParaRPr>
        </a:p>
      </dsp:txBody>
      <dsp:txXfrm>
        <a:off x="9765262" y="2492318"/>
        <a:ext cx="1467238" cy="733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90B7-EBB2-4845-8167-235190DCB335}">
      <dsp:nvSpPr>
        <dsp:cNvPr id="0" name=""/>
        <dsp:cNvSpPr/>
      </dsp:nvSpPr>
      <dsp:spPr>
        <a:xfrm>
          <a:off x="5730763" y="1577114"/>
          <a:ext cx="2974256" cy="378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142"/>
              </a:lnTo>
              <a:lnTo>
                <a:pt x="2974256" y="189142"/>
              </a:lnTo>
              <a:lnTo>
                <a:pt x="2974256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82777-4EA9-4394-AA48-62BCD0B74433}">
      <dsp:nvSpPr>
        <dsp:cNvPr id="0" name=""/>
        <dsp:cNvSpPr/>
      </dsp:nvSpPr>
      <dsp:spPr>
        <a:xfrm>
          <a:off x="5730763" y="3097396"/>
          <a:ext cx="4439849" cy="378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142"/>
              </a:lnTo>
              <a:lnTo>
                <a:pt x="4439849" y="189142"/>
              </a:lnTo>
              <a:lnTo>
                <a:pt x="4439849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A482C-9AA1-483E-8752-C775907CB4F8}">
      <dsp:nvSpPr>
        <dsp:cNvPr id="0" name=""/>
        <dsp:cNvSpPr/>
      </dsp:nvSpPr>
      <dsp:spPr>
        <a:xfrm>
          <a:off x="5730763" y="3097396"/>
          <a:ext cx="1471105" cy="378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142"/>
              </a:lnTo>
              <a:lnTo>
                <a:pt x="1471105" y="189142"/>
              </a:lnTo>
              <a:lnTo>
                <a:pt x="1471105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E118-DC34-4BD0-9C2B-554F0D8630B5}">
      <dsp:nvSpPr>
        <dsp:cNvPr id="0" name=""/>
        <dsp:cNvSpPr/>
      </dsp:nvSpPr>
      <dsp:spPr>
        <a:xfrm>
          <a:off x="4233124" y="3097396"/>
          <a:ext cx="1497639" cy="378284"/>
        </a:xfrm>
        <a:custGeom>
          <a:avLst/>
          <a:gdLst/>
          <a:ahLst/>
          <a:cxnLst/>
          <a:rect l="0" t="0" r="0" b="0"/>
          <a:pathLst>
            <a:path>
              <a:moveTo>
                <a:pt x="1497639" y="0"/>
              </a:moveTo>
              <a:lnTo>
                <a:pt x="1497639" y="189142"/>
              </a:lnTo>
              <a:lnTo>
                <a:pt x="0" y="189142"/>
              </a:lnTo>
              <a:lnTo>
                <a:pt x="0" y="3782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B662C-25B0-483C-BC86-D08E1AF834B9}">
      <dsp:nvSpPr>
        <dsp:cNvPr id="0" name=""/>
        <dsp:cNvSpPr/>
      </dsp:nvSpPr>
      <dsp:spPr>
        <a:xfrm>
          <a:off x="1290914" y="3097396"/>
          <a:ext cx="4439849" cy="378284"/>
        </a:xfrm>
        <a:custGeom>
          <a:avLst/>
          <a:gdLst/>
          <a:ahLst/>
          <a:cxnLst/>
          <a:rect l="0" t="0" r="0" b="0"/>
          <a:pathLst>
            <a:path>
              <a:moveTo>
                <a:pt x="4439849" y="0"/>
              </a:moveTo>
              <a:lnTo>
                <a:pt x="4439849" y="189142"/>
              </a:lnTo>
              <a:lnTo>
                <a:pt x="0" y="189142"/>
              </a:lnTo>
              <a:lnTo>
                <a:pt x="0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14F95-3EB9-4208-B232-A31692F3216C}">
      <dsp:nvSpPr>
        <dsp:cNvPr id="0" name=""/>
        <dsp:cNvSpPr/>
      </dsp:nvSpPr>
      <dsp:spPr>
        <a:xfrm>
          <a:off x="5685043" y="1577114"/>
          <a:ext cx="91440" cy="378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7C4E2-9A34-47D5-869D-9685AF44A755}">
      <dsp:nvSpPr>
        <dsp:cNvPr id="0" name=""/>
        <dsp:cNvSpPr/>
      </dsp:nvSpPr>
      <dsp:spPr>
        <a:xfrm>
          <a:off x="2756507" y="1577114"/>
          <a:ext cx="2974256" cy="378284"/>
        </a:xfrm>
        <a:custGeom>
          <a:avLst/>
          <a:gdLst/>
          <a:ahLst/>
          <a:cxnLst/>
          <a:rect l="0" t="0" r="0" b="0"/>
          <a:pathLst>
            <a:path>
              <a:moveTo>
                <a:pt x="2974256" y="0"/>
              </a:moveTo>
              <a:lnTo>
                <a:pt x="2974256" y="189142"/>
              </a:lnTo>
              <a:lnTo>
                <a:pt x="0" y="189142"/>
              </a:lnTo>
              <a:lnTo>
                <a:pt x="0" y="378284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0C400-8803-438D-850F-058C5C1472FC}">
      <dsp:nvSpPr>
        <dsp:cNvPr id="0" name=""/>
        <dsp:cNvSpPr/>
      </dsp:nvSpPr>
      <dsp:spPr>
        <a:xfrm>
          <a:off x="4524538" y="322045"/>
          <a:ext cx="2412449" cy="125506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>
              <a:latin typeface="Crimson Pro" panose="020B0604020202020204" charset="0"/>
            </a:rPr>
            <a:t>Assemblea</a:t>
          </a:r>
          <a:r>
            <a:rPr lang="en-US" sz="2800" kern="1200">
              <a:latin typeface="Crimson Pro" panose="020B0604020202020204" charset="0"/>
            </a:rPr>
            <a:t> </a:t>
          </a:r>
          <a:r>
            <a:rPr lang="en-US" sz="2800" kern="1200" err="1">
              <a:latin typeface="Crimson Pro" panose="020B0604020202020204" charset="0"/>
            </a:rPr>
            <a:t>degli</a:t>
          </a:r>
          <a:r>
            <a:rPr lang="en-US" sz="2800" kern="1200">
              <a:latin typeface="Crimson Pro" panose="020B0604020202020204" charset="0"/>
            </a:rPr>
            <a:t> </a:t>
          </a:r>
          <a:r>
            <a:rPr lang="en-US" sz="2800" kern="1200" err="1">
              <a:latin typeface="Crimson Pro" panose="020B0604020202020204" charset="0"/>
            </a:rPr>
            <a:t>azionisti</a:t>
          </a:r>
          <a:endParaRPr lang="it-IT" sz="2800" kern="1200">
            <a:latin typeface="Crimson Pro" panose="020B0604020202020204" charset="0"/>
          </a:endParaRPr>
        </a:p>
      </dsp:txBody>
      <dsp:txXfrm>
        <a:off x="4524538" y="322045"/>
        <a:ext cx="2412449" cy="1255068"/>
      </dsp:txXfrm>
    </dsp:sp>
    <dsp:sp modelId="{816ADC18-0000-4DCA-A93B-B8BBCB0FF3A7}">
      <dsp:nvSpPr>
        <dsp:cNvPr id="0" name=""/>
        <dsp:cNvSpPr/>
      </dsp:nvSpPr>
      <dsp:spPr>
        <a:xfrm>
          <a:off x="1458521" y="1955399"/>
          <a:ext cx="2595971" cy="114199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solidFill>
                <a:schemeClr val="bg2"/>
              </a:solidFill>
              <a:latin typeface="Montserrat Medium" pitchFamily="2" charset="0"/>
            </a:rPr>
            <a:t>Collegio</a:t>
          </a:r>
          <a:r>
            <a:rPr lang="en-US" sz="2000" kern="1200">
              <a:solidFill>
                <a:schemeClr val="bg2"/>
              </a:solidFill>
              <a:latin typeface="Montserrat Medium" pitchFamily="2" charset="0"/>
            </a:rPr>
            <a:t> </a:t>
          </a:r>
          <a:r>
            <a:rPr lang="en-US" sz="2000" kern="1200" err="1">
              <a:solidFill>
                <a:schemeClr val="bg2"/>
              </a:solidFill>
              <a:latin typeface="Montserrat Medium" pitchFamily="2" charset="0"/>
            </a:rPr>
            <a:t>dei</a:t>
          </a:r>
          <a:r>
            <a:rPr lang="en-US" sz="2000" kern="1200">
              <a:solidFill>
                <a:schemeClr val="bg2"/>
              </a:solidFill>
              <a:latin typeface="Montserrat Medium" pitchFamily="2" charset="0"/>
            </a:rPr>
            <a:t> </a:t>
          </a:r>
          <a:r>
            <a:rPr lang="en-US" sz="2000" kern="1200" err="1">
              <a:solidFill>
                <a:schemeClr val="bg2"/>
              </a:solidFill>
              <a:latin typeface="Montserrat Medium" pitchFamily="2" charset="0"/>
            </a:rPr>
            <a:t>sindaci</a:t>
          </a:r>
          <a:endParaRPr lang="it-IT" sz="2000" kern="1200">
            <a:solidFill>
              <a:schemeClr val="bg2"/>
            </a:solidFill>
            <a:latin typeface="Montserrat Medium" pitchFamily="2" charset="0"/>
          </a:endParaRPr>
        </a:p>
      </dsp:txBody>
      <dsp:txXfrm>
        <a:off x="1458521" y="1955399"/>
        <a:ext cx="2595971" cy="1141997"/>
      </dsp:txXfrm>
    </dsp:sp>
    <dsp:sp modelId="{0B5B1EC5-77A1-45A5-AEB9-6556B479E5BD}">
      <dsp:nvSpPr>
        <dsp:cNvPr id="0" name=""/>
        <dsp:cNvSpPr/>
      </dsp:nvSpPr>
      <dsp:spPr>
        <a:xfrm>
          <a:off x="4432777" y="1955399"/>
          <a:ext cx="2595971" cy="114199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Montserrat Medium" pitchFamily="2" charset="0"/>
            </a:rPr>
            <a:t>Consiglio</a:t>
          </a:r>
          <a:r>
            <a:rPr lang="en-US" sz="2000" kern="1200">
              <a:latin typeface="Montserrat Medium" pitchFamily="2" charset="0"/>
            </a:rPr>
            <a:t> di </a:t>
          </a:r>
          <a:r>
            <a:rPr lang="en-US" sz="2000" kern="1200" err="1">
              <a:latin typeface="Montserrat Medium" pitchFamily="2" charset="0"/>
            </a:rPr>
            <a:t>Amministrazione</a:t>
          </a:r>
          <a:endParaRPr lang="it-IT" sz="2000" kern="1200">
            <a:latin typeface="Montserrat Medium" pitchFamily="2" charset="0"/>
          </a:endParaRPr>
        </a:p>
      </dsp:txBody>
      <dsp:txXfrm>
        <a:off x="4432777" y="1955399"/>
        <a:ext cx="2595971" cy="1141997"/>
      </dsp:txXfrm>
    </dsp:sp>
    <dsp:sp modelId="{CB9CC253-D069-4E1D-B30C-5C993794D657}">
      <dsp:nvSpPr>
        <dsp:cNvPr id="0" name=""/>
        <dsp:cNvSpPr/>
      </dsp:nvSpPr>
      <dsp:spPr>
        <a:xfrm>
          <a:off x="8951" y="3475681"/>
          <a:ext cx="2563925" cy="1117597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Montserrat Medium" pitchFamily="2" charset="0"/>
            </a:rPr>
            <a:t>Comitato Controllo Rischi e Corporate Governance</a:t>
          </a:r>
        </a:p>
      </dsp:txBody>
      <dsp:txXfrm>
        <a:off x="8951" y="3475681"/>
        <a:ext cx="2563925" cy="1117597"/>
      </dsp:txXfrm>
    </dsp:sp>
    <dsp:sp modelId="{D20506A0-0CA7-4EB3-BD50-CB20CD16322B}">
      <dsp:nvSpPr>
        <dsp:cNvPr id="0" name=""/>
        <dsp:cNvSpPr/>
      </dsp:nvSpPr>
      <dsp:spPr>
        <a:xfrm>
          <a:off x="2951161" y="3475681"/>
          <a:ext cx="2563925" cy="1117597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Montserrat Medium" pitchFamily="2" charset="0"/>
            </a:rPr>
            <a:t>Comitato Nomine Remunerazione e Capitale Umano</a:t>
          </a:r>
        </a:p>
      </dsp:txBody>
      <dsp:txXfrm>
        <a:off x="2951161" y="3475681"/>
        <a:ext cx="2563925" cy="1117597"/>
      </dsp:txXfrm>
    </dsp:sp>
    <dsp:sp modelId="{CDDBA9E2-0BEF-45A4-9DAA-07C187EBE899}">
      <dsp:nvSpPr>
        <dsp:cNvPr id="0" name=""/>
        <dsp:cNvSpPr/>
      </dsp:nvSpPr>
      <dsp:spPr>
        <a:xfrm>
          <a:off x="5893371" y="3475681"/>
          <a:ext cx="2616993" cy="161304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Montserrat Medium" pitchFamily="2" charset="0"/>
            </a:rPr>
            <a:t>Comitato degli Amministratori Indipendenti per le Operazioni con Parti Correlate </a:t>
          </a:r>
        </a:p>
      </dsp:txBody>
      <dsp:txXfrm>
        <a:off x="5893371" y="3475681"/>
        <a:ext cx="2616993" cy="1613043"/>
      </dsp:txXfrm>
    </dsp:sp>
    <dsp:sp modelId="{76B3697B-DEE9-46E7-9CF2-72FECE5ACD84}">
      <dsp:nvSpPr>
        <dsp:cNvPr id="0" name=""/>
        <dsp:cNvSpPr/>
      </dsp:nvSpPr>
      <dsp:spPr>
        <a:xfrm>
          <a:off x="8888650" y="3475681"/>
          <a:ext cx="2563925" cy="1117597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Montserrat Medium" pitchFamily="2" charset="0"/>
            </a:rPr>
            <a:t>Comitato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Montserrat Medium" pitchFamily="2" charset="0"/>
            </a:rPr>
            <a:t>Sostenibilità</a:t>
          </a:r>
        </a:p>
      </dsp:txBody>
      <dsp:txXfrm>
        <a:off x="8888650" y="3475681"/>
        <a:ext cx="2563925" cy="1117597"/>
      </dsp:txXfrm>
    </dsp:sp>
    <dsp:sp modelId="{53DD96F0-C9B5-494D-908F-639B4B1B98DC}">
      <dsp:nvSpPr>
        <dsp:cNvPr id="0" name=""/>
        <dsp:cNvSpPr/>
      </dsp:nvSpPr>
      <dsp:spPr>
        <a:xfrm>
          <a:off x="7407034" y="1955399"/>
          <a:ext cx="2595971" cy="114199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Montserrat Medium" pitchFamily="2" charset="0"/>
            </a:rPr>
            <a:t>Società</a:t>
          </a:r>
          <a:r>
            <a:rPr lang="en-US" sz="2000" kern="1200">
              <a:latin typeface="Montserrat Medium" pitchFamily="2" charset="0"/>
            </a:rPr>
            <a:t> di </a:t>
          </a:r>
          <a:r>
            <a:rPr lang="en-US" sz="2000" kern="1200" err="1">
              <a:latin typeface="Montserrat Medium" pitchFamily="2" charset="0"/>
            </a:rPr>
            <a:t>revisione</a:t>
          </a:r>
          <a:r>
            <a:rPr lang="en-US" sz="2000" kern="1200">
              <a:latin typeface="Montserrat Medium" pitchFamily="2" charset="0"/>
            </a:rPr>
            <a:t> </a:t>
          </a:r>
          <a:r>
            <a:rPr lang="en-US" sz="2000" kern="1200" err="1">
              <a:latin typeface="Montserrat Medium" pitchFamily="2" charset="0"/>
            </a:rPr>
            <a:t>legale</a:t>
          </a:r>
          <a:endParaRPr lang="it-IT" sz="2000" kern="1200">
            <a:latin typeface="Montserrat Medium" pitchFamily="2" charset="0"/>
          </a:endParaRPr>
        </a:p>
      </dsp:txBody>
      <dsp:txXfrm>
        <a:off x="7407034" y="1955399"/>
        <a:ext cx="2595971" cy="114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B0860A7-BF37-4F4A-ABDF-DD1F62E595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202BF7-1D46-4EB1-B624-9BB143F0BD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33130-2C78-4993-8D34-F898DA54CD8A}" type="datetimeFigureOut">
              <a:rPr lang="it-IT" smtClean="0"/>
              <a:t>29/07/2022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08A451-5557-46B3-AA67-AE0E61A519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5CDDC7-7B32-4267-8612-C357496CD3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2AE56-80AE-407B-9C2D-ADC70E9396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384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80509-3375-4907-95AB-8801C84E273B}" type="datetimeFigureOut">
              <a:rPr lang="it-IT" smtClean="0"/>
              <a:t>29/07/2022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1DC7E-4FFE-4236-9267-35E4D4279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90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1DC7E-4FFE-4236-9267-35E4D427923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85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1DC7E-4FFE-4236-9267-35E4D427923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779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1DC7E-4FFE-4236-9267-35E4D427923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3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4A6-D644-4533-A9E8-37841158DF8F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A217-3FA5-42E3-A889-B501EF362B30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52DE-F9E8-4743-BF7F-9E9DA84529AF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21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D6F5FD3-643C-4E6D-823C-9F927AAF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8D786E-8FA9-49A9-A739-0F6601E239D8}" type="datetime1">
              <a:rPr lang="it-IT" smtClean="0"/>
              <a:t>29/07/2022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4E1E9-A391-4F68-87A1-137522DB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528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atlant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6C8A523C-FE02-41B0-8ADD-241E3693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095A4C-2D2F-4EF8-94BB-9C66194E20FF}" type="datetime1">
              <a:rPr lang="it-IT" smtClean="0"/>
              <a:t>29/07/2022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DE67B3-9019-465D-9C11-31325754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186451-AAE4-4812-B407-420937808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363" y="76200"/>
            <a:ext cx="502460" cy="417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Montserrat Black" pitchFamily="2" charset="0"/>
              </a:defRPr>
            </a:lvl1pPr>
          </a:lstStyle>
          <a:p>
            <a:fld id="{8C97039A-ED34-4CED-80F1-EBC509297E8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19B71FB-D06F-411D-9F29-202BF334A5DC}"/>
              </a:ext>
            </a:extLst>
          </p:cNvPr>
          <p:cNvSpPr/>
          <p:nvPr userDrawn="1"/>
        </p:nvSpPr>
        <p:spPr>
          <a:xfrm>
            <a:off x="11132389" y="-1059611"/>
            <a:ext cx="2119221" cy="2119221"/>
          </a:xfrm>
          <a:prstGeom prst="arc">
            <a:avLst>
              <a:gd name="adj1" fmla="val 5394875"/>
              <a:gd name="adj2" fmla="val 10823157"/>
            </a:avLst>
          </a:prstGeom>
          <a:noFill/>
          <a:ln w="1905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781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6C8A523C-FE02-41B0-8ADD-241E3693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63730-40A0-4F74-AEA6-BD20AE8A3CD2}" type="datetime1">
              <a:rPr lang="it-IT" smtClean="0"/>
              <a:t>29/07/2022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DE67B3-9019-465D-9C11-31325754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186451-AAE4-4812-B407-420937808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363" y="76200"/>
            <a:ext cx="502460" cy="417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Montserrat Black" pitchFamily="2" charset="0"/>
              </a:defRPr>
            </a:lvl1pPr>
          </a:lstStyle>
          <a:p>
            <a:fld id="{8C97039A-ED34-4CED-80F1-EBC509297E8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19B71FB-D06F-411D-9F29-202BF334A5DC}"/>
              </a:ext>
            </a:extLst>
          </p:cNvPr>
          <p:cNvSpPr/>
          <p:nvPr userDrawn="1"/>
        </p:nvSpPr>
        <p:spPr>
          <a:xfrm>
            <a:off x="11132389" y="-1059611"/>
            <a:ext cx="2119221" cy="2119221"/>
          </a:xfrm>
          <a:prstGeom prst="arc">
            <a:avLst>
              <a:gd name="adj1" fmla="val 5394875"/>
              <a:gd name="adj2" fmla="val 10823157"/>
            </a:avLst>
          </a:prstGeom>
          <a:noFill/>
          <a:ln w="1905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D4FFCE-D282-A137-EE13-E5DD0EEFBE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622" y="2588455"/>
            <a:ext cx="2377812" cy="3017522"/>
          </a:xfrm>
        </p:spPr>
        <p:txBody>
          <a:bodyPr/>
          <a:lstStyle/>
          <a:p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BCAD0B60-7F52-4DE4-8921-57A51F1611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7094" y="2588455"/>
            <a:ext cx="2377812" cy="3017522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00241DD-5DE3-3DE5-32C4-C3AACE098D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99566" y="2588455"/>
            <a:ext cx="2377812" cy="3017522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28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3787-1767-46FA-BFC5-9BA9BCFF8A19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6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8AFF-6554-49CC-BE43-DD04015DCA21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0EAB-9ED5-463A-BB72-ED4B2D23B6BC}" type="datetime1">
              <a:rPr lang="it-IT" smtClean="0"/>
              <a:t>29/07/2022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3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15CD-A0CE-4D3F-A664-BFBD9BADF174}" type="datetime1">
              <a:rPr lang="it-IT" smtClean="0"/>
              <a:t>29/07/2022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6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C483-4042-4E07-892A-D1B8FE4049B8}" type="datetime1">
              <a:rPr lang="it-IT" smtClean="0"/>
              <a:t>29/07/2022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9D59-7F0F-436C-BC58-D4DF39135414}" type="datetime1">
              <a:rPr lang="it-IT" smtClean="0"/>
              <a:t>29/07/2022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D0E-9B2B-46DB-9194-1C9750AA5723}" type="datetime1">
              <a:rPr lang="it-IT" smtClean="0"/>
              <a:t>29/07/2022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2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93E08-9CF3-4F5F-85E4-992036E69760}" type="datetime1">
              <a:rPr lang="it-IT" smtClean="0"/>
              <a:t>29/07/2022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4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6C4F3-2ABC-4729-976F-803115BE08DD}" type="datetime1">
              <a:rPr lang="it-IT" smtClean="0"/>
              <a:t>29/07/2022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0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45.png"/><Relationship Id="rId17" Type="http://schemas.openxmlformats.org/officeDocument/2006/relationships/image" Target="../media/image1.png"/><Relationship Id="rId2" Type="http://schemas.openxmlformats.org/officeDocument/2006/relationships/image" Target="../media/image9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11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tesi.univpm.it/bitstream/20.500.12075/6179/1/Apostol_pdf_a.pdf" TargetMode="External"/><Relationship Id="rId2" Type="http://schemas.openxmlformats.org/officeDocument/2006/relationships/hyperlink" Target="https://it.linkedin.com/company/atlantia-s-p-a-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tlantia.com/documents/37344/191159/Relazione_Corporate_Governance_ITA.pdf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atlantia.com/documents/37344/190027/RAI_2021_ITA_WEB_04_04_2022_B.pdf/95c295d8-b683-78ca-eb57-5b4e26f428ab?t=165349328197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0.png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E380182-3D10-4F08-820F-F2D9CF485087}"/>
              </a:ext>
            </a:extLst>
          </p:cNvPr>
          <p:cNvGrpSpPr/>
          <p:nvPr/>
        </p:nvGrpSpPr>
        <p:grpSpPr>
          <a:xfrm>
            <a:off x="2485800" y="65219"/>
            <a:ext cx="6710940" cy="6727562"/>
            <a:chOff x="4887577" y="364156"/>
            <a:chExt cx="6130353" cy="6119352"/>
          </a:xfrm>
        </p:grpSpPr>
        <p:sp>
          <p:nvSpPr>
            <p:cNvPr id="20" name="Free-form: Shape 19">
              <a:extLst>
                <a:ext uri="{FF2B5EF4-FFF2-40B4-BE49-F238E27FC236}">
                  <a16:creationId xmlns:a16="http://schemas.microsoft.com/office/drawing/2014/main" id="{2A7C6D35-59F3-4824-87FE-A5094BE31A6F}"/>
                </a:ext>
              </a:extLst>
            </p:cNvPr>
            <p:cNvSpPr/>
            <p:nvPr/>
          </p:nvSpPr>
          <p:spPr>
            <a:xfrm>
              <a:off x="4929741" y="702129"/>
              <a:ext cx="2854701" cy="2820790"/>
            </a:xfrm>
            <a:custGeom>
              <a:avLst/>
              <a:gdLst>
                <a:gd name="connsiteX0" fmla="*/ 1624693 w 2833008"/>
                <a:gd name="connsiteY0" fmla="*/ 0 h 2726871"/>
                <a:gd name="connsiteX1" fmla="*/ 2833008 w 2833008"/>
                <a:gd name="connsiteY1" fmla="*/ 2726871 h 2726871"/>
                <a:gd name="connsiteX2" fmla="*/ 0 w 2833008"/>
                <a:gd name="connsiteY2" fmla="*/ 2139043 h 2726871"/>
                <a:gd name="connsiteX3" fmla="*/ 1624693 w 2833008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58855"/>
                <a:gd name="connsiteY0" fmla="*/ 0 h 2726871"/>
                <a:gd name="connsiteX1" fmla="*/ 2843399 w 2858855"/>
                <a:gd name="connsiteY1" fmla="*/ 2726871 h 2726871"/>
                <a:gd name="connsiteX2" fmla="*/ 0 w 2858855"/>
                <a:gd name="connsiteY2" fmla="*/ 2139043 h 2726871"/>
                <a:gd name="connsiteX3" fmla="*/ 1635084 w 2858855"/>
                <a:gd name="connsiteY3" fmla="*/ 0 h 2726871"/>
                <a:gd name="connsiteX0" fmla="*/ 1635084 w 2851202"/>
                <a:gd name="connsiteY0" fmla="*/ 0 h 2726871"/>
                <a:gd name="connsiteX1" fmla="*/ 2843399 w 2851202"/>
                <a:gd name="connsiteY1" fmla="*/ 2726871 h 2726871"/>
                <a:gd name="connsiteX2" fmla="*/ 0 w 2851202"/>
                <a:gd name="connsiteY2" fmla="*/ 2139043 h 2726871"/>
                <a:gd name="connsiteX3" fmla="*/ 1635084 w 2851202"/>
                <a:gd name="connsiteY3" fmla="*/ 0 h 2726871"/>
                <a:gd name="connsiteX0" fmla="*/ 1635084 w 2859656"/>
                <a:gd name="connsiteY0" fmla="*/ 0 h 2726871"/>
                <a:gd name="connsiteX1" fmla="*/ 2843399 w 2859656"/>
                <a:gd name="connsiteY1" fmla="*/ 2726871 h 2726871"/>
                <a:gd name="connsiteX2" fmla="*/ 0 w 2859656"/>
                <a:gd name="connsiteY2" fmla="*/ 2139043 h 2726871"/>
                <a:gd name="connsiteX3" fmla="*/ 1635084 w 2859656"/>
                <a:gd name="connsiteY3" fmla="*/ 0 h 2726871"/>
                <a:gd name="connsiteX0" fmla="*/ 1635084 w 2859656"/>
                <a:gd name="connsiteY0" fmla="*/ 0 h 2807824"/>
                <a:gd name="connsiteX1" fmla="*/ 2843399 w 2859656"/>
                <a:gd name="connsiteY1" fmla="*/ 2726871 h 2807824"/>
                <a:gd name="connsiteX2" fmla="*/ 0 w 2859656"/>
                <a:gd name="connsiteY2" fmla="*/ 2139043 h 2807824"/>
                <a:gd name="connsiteX3" fmla="*/ 1635084 w 2859656"/>
                <a:gd name="connsiteY3" fmla="*/ 0 h 2807824"/>
                <a:gd name="connsiteX0" fmla="*/ 1635084 w 2859656"/>
                <a:gd name="connsiteY0" fmla="*/ 0 h 2815342"/>
                <a:gd name="connsiteX1" fmla="*/ 2843399 w 2859656"/>
                <a:gd name="connsiteY1" fmla="*/ 2726871 h 2815342"/>
                <a:gd name="connsiteX2" fmla="*/ 0 w 2859656"/>
                <a:gd name="connsiteY2" fmla="*/ 2139043 h 2815342"/>
                <a:gd name="connsiteX3" fmla="*/ 1635084 w 2859656"/>
                <a:gd name="connsiteY3" fmla="*/ 0 h 2815342"/>
                <a:gd name="connsiteX0" fmla="*/ 1635084 w 2854701"/>
                <a:gd name="connsiteY0" fmla="*/ 0 h 2824711"/>
                <a:gd name="connsiteX1" fmla="*/ 2838204 w 2854701"/>
                <a:gd name="connsiteY1" fmla="*/ 2737262 h 2824711"/>
                <a:gd name="connsiteX2" fmla="*/ 0 w 2854701"/>
                <a:gd name="connsiteY2" fmla="*/ 2139043 h 2824711"/>
                <a:gd name="connsiteX3" fmla="*/ 1635084 w 2854701"/>
                <a:gd name="connsiteY3" fmla="*/ 0 h 2824711"/>
                <a:gd name="connsiteX0" fmla="*/ 1635084 w 2854701"/>
                <a:gd name="connsiteY0" fmla="*/ 0 h 2809277"/>
                <a:gd name="connsiteX1" fmla="*/ 2838204 w 2854701"/>
                <a:gd name="connsiteY1" fmla="*/ 2737262 h 2809277"/>
                <a:gd name="connsiteX2" fmla="*/ 0 w 2854701"/>
                <a:gd name="connsiteY2" fmla="*/ 2139043 h 2809277"/>
                <a:gd name="connsiteX3" fmla="*/ 1635084 w 2854701"/>
                <a:gd name="connsiteY3" fmla="*/ 0 h 2809277"/>
                <a:gd name="connsiteX0" fmla="*/ 1635084 w 2854701"/>
                <a:gd name="connsiteY0" fmla="*/ 0 h 2820790"/>
                <a:gd name="connsiteX1" fmla="*/ 2838204 w 2854701"/>
                <a:gd name="connsiteY1" fmla="*/ 2737262 h 2820790"/>
                <a:gd name="connsiteX2" fmla="*/ 0 w 2854701"/>
                <a:gd name="connsiteY2" fmla="*/ 2139043 h 2820790"/>
                <a:gd name="connsiteX3" fmla="*/ 1635084 w 2854701"/>
                <a:gd name="connsiteY3" fmla="*/ 0 h 28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701" h="2820790">
                  <a:moveTo>
                    <a:pt x="1635084" y="0"/>
                  </a:moveTo>
                  <a:cubicBezTo>
                    <a:pt x="2734046" y="742702"/>
                    <a:pt x="2918609" y="1942605"/>
                    <a:pt x="2838204" y="2737262"/>
                  </a:cubicBezTo>
                  <a:cubicBezTo>
                    <a:pt x="1500745" y="3014105"/>
                    <a:pt x="532164" y="2548000"/>
                    <a:pt x="0" y="2139043"/>
                  </a:cubicBezTo>
                  <a:cubicBezTo>
                    <a:pt x="347601" y="703861"/>
                    <a:pt x="1303070" y="151905"/>
                    <a:pt x="1635084" y="0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Free-form: Shape 20">
              <a:extLst>
                <a:ext uri="{FF2B5EF4-FFF2-40B4-BE49-F238E27FC236}">
                  <a16:creationId xmlns:a16="http://schemas.microsoft.com/office/drawing/2014/main" id="{B1C14F70-E2B0-497D-8F87-324358DE2EC7}"/>
                </a:ext>
              </a:extLst>
            </p:cNvPr>
            <p:cNvSpPr/>
            <p:nvPr/>
          </p:nvSpPr>
          <p:spPr>
            <a:xfrm>
              <a:off x="7034645" y="768928"/>
              <a:ext cx="2187287" cy="2493818"/>
            </a:xfrm>
            <a:custGeom>
              <a:avLst/>
              <a:gdLst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9645 w 2187287"/>
                <a:gd name="connsiteY0" fmla="*/ 2493818 h 2493818"/>
                <a:gd name="connsiteX1" fmla="*/ 0 w 2187287"/>
                <a:gd name="connsiteY1" fmla="*/ 0 h 2493818"/>
                <a:gd name="connsiteX2" fmla="*/ 2187287 w 2187287"/>
                <a:gd name="connsiteY2" fmla="*/ 1953491 h 2493818"/>
                <a:gd name="connsiteX3" fmla="*/ 1319645 w 2187287"/>
                <a:gd name="connsiteY3" fmla="*/ 2493818 h 2493818"/>
                <a:gd name="connsiteX0" fmla="*/ 1319645 w 2187287"/>
                <a:gd name="connsiteY0" fmla="*/ 2493818 h 2493818"/>
                <a:gd name="connsiteX1" fmla="*/ 0 w 2187287"/>
                <a:gd name="connsiteY1" fmla="*/ 0 h 2493818"/>
                <a:gd name="connsiteX2" fmla="*/ 2187287 w 2187287"/>
                <a:gd name="connsiteY2" fmla="*/ 1953491 h 2493818"/>
                <a:gd name="connsiteX3" fmla="*/ 1319645 w 2187287"/>
                <a:gd name="connsiteY3" fmla="*/ 2493818 h 249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287" h="2493818">
                  <a:moveTo>
                    <a:pt x="1319645" y="2493818"/>
                  </a:moveTo>
                  <a:cubicBezTo>
                    <a:pt x="1224394" y="1207076"/>
                    <a:pt x="562841" y="502227"/>
                    <a:pt x="0" y="0"/>
                  </a:cubicBezTo>
                  <a:cubicBezTo>
                    <a:pt x="1440873" y="417368"/>
                    <a:pt x="2029691" y="1562100"/>
                    <a:pt x="2187287" y="1953491"/>
                  </a:cubicBezTo>
                  <a:cubicBezTo>
                    <a:pt x="2015837" y="2168236"/>
                    <a:pt x="1678132" y="2362201"/>
                    <a:pt x="1319645" y="2493818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Free-form: Shape 21">
              <a:extLst>
                <a:ext uri="{FF2B5EF4-FFF2-40B4-BE49-F238E27FC236}">
                  <a16:creationId xmlns:a16="http://schemas.microsoft.com/office/drawing/2014/main" id="{206B5A03-0625-4641-9381-B5BB051C5CCF}"/>
                </a:ext>
              </a:extLst>
            </p:cNvPr>
            <p:cNvSpPr/>
            <p:nvPr/>
          </p:nvSpPr>
          <p:spPr>
            <a:xfrm>
              <a:off x="7008668" y="364156"/>
              <a:ext cx="3226377" cy="1978993"/>
            </a:xfrm>
            <a:custGeom>
              <a:avLst/>
              <a:gdLst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165779 h 1978993"/>
                <a:gd name="connsiteX1" fmla="*/ 3226377 w 3226377"/>
                <a:gd name="connsiteY1" fmla="*/ 1023029 h 1978993"/>
                <a:gd name="connsiteX2" fmla="*/ 2618509 w 3226377"/>
                <a:gd name="connsiteY2" fmla="*/ 1978993 h 1978993"/>
                <a:gd name="connsiteX3" fmla="*/ 0 w 3226377"/>
                <a:gd name="connsiteY3" fmla="*/ 165779 h 1978993"/>
                <a:gd name="connsiteX0" fmla="*/ 0 w 3226377"/>
                <a:gd name="connsiteY0" fmla="*/ 165779 h 1978993"/>
                <a:gd name="connsiteX1" fmla="*/ 3226377 w 3226377"/>
                <a:gd name="connsiteY1" fmla="*/ 1023029 h 1978993"/>
                <a:gd name="connsiteX2" fmla="*/ 2618509 w 3226377"/>
                <a:gd name="connsiteY2" fmla="*/ 1978993 h 1978993"/>
                <a:gd name="connsiteX3" fmla="*/ 0 w 3226377"/>
                <a:gd name="connsiteY3" fmla="*/ 165779 h 19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6377" h="1978993">
                  <a:moveTo>
                    <a:pt x="0" y="165779"/>
                  </a:moveTo>
                  <a:cubicBezTo>
                    <a:pt x="587087" y="-68016"/>
                    <a:pt x="2156114" y="-244662"/>
                    <a:pt x="3226377" y="1023029"/>
                  </a:cubicBezTo>
                  <a:cubicBezTo>
                    <a:pt x="3065318" y="1492352"/>
                    <a:pt x="2789960" y="1847374"/>
                    <a:pt x="2618509" y="1978993"/>
                  </a:cubicBezTo>
                  <a:cubicBezTo>
                    <a:pt x="1620983" y="600465"/>
                    <a:pt x="592281" y="323375"/>
                    <a:pt x="0" y="165779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D2A080F6-0A1B-4A21-B21D-D9FEF10C2F67}"/>
                </a:ext>
              </a:extLst>
            </p:cNvPr>
            <p:cNvSpPr/>
            <p:nvPr/>
          </p:nvSpPr>
          <p:spPr>
            <a:xfrm>
              <a:off x="10157115" y="3179618"/>
              <a:ext cx="860815" cy="2379518"/>
            </a:xfrm>
            <a:custGeom>
              <a:avLst/>
              <a:gdLst>
                <a:gd name="connsiteX0" fmla="*/ 0 w 846859"/>
                <a:gd name="connsiteY0" fmla="*/ 420832 h 2348345"/>
                <a:gd name="connsiteX1" fmla="*/ 846859 w 846859"/>
                <a:gd name="connsiteY1" fmla="*/ 0 h 2348345"/>
                <a:gd name="connsiteX2" fmla="*/ 10391 w 846859"/>
                <a:gd name="connsiteY2" fmla="*/ 2348345 h 2348345"/>
                <a:gd name="connsiteX3" fmla="*/ 0 w 846859"/>
                <a:gd name="connsiteY3" fmla="*/ 420832 h 2348345"/>
                <a:gd name="connsiteX0" fmla="*/ 0 w 855373"/>
                <a:gd name="connsiteY0" fmla="*/ 420832 h 2348345"/>
                <a:gd name="connsiteX1" fmla="*/ 846859 w 855373"/>
                <a:gd name="connsiteY1" fmla="*/ 0 h 2348345"/>
                <a:gd name="connsiteX2" fmla="*/ 10391 w 855373"/>
                <a:gd name="connsiteY2" fmla="*/ 2348345 h 2348345"/>
                <a:gd name="connsiteX3" fmla="*/ 0 w 855373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65945"/>
                <a:gd name="connsiteY0" fmla="*/ 441614 h 2369127"/>
                <a:gd name="connsiteX1" fmla="*/ 857250 w 865945"/>
                <a:gd name="connsiteY1" fmla="*/ 0 h 2369127"/>
                <a:gd name="connsiteX2" fmla="*/ 10391 w 865945"/>
                <a:gd name="connsiteY2" fmla="*/ 2369127 h 2369127"/>
                <a:gd name="connsiteX3" fmla="*/ 0 w 865945"/>
                <a:gd name="connsiteY3" fmla="*/ 441614 h 2369127"/>
                <a:gd name="connsiteX0" fmla="*/ 0 w 865945"/>
                <a:gd name="connsiteY0" fmla="*/ 441614 h 2369127"/>
                <a:gd name="connsiteX1" fmla="*/ 857250 w 865945"/>
                <a:gd name="connsiteY1" fmla="*/ 0 h 2369127"/>
                <a:gd name="connsiteX2" fmla="*/ 10391 w 865945"/>
                <a:gd name="connsiteY2" fmla="*/ 2369127 h 2369127"/>
                <a:gd name="connsiteX3" fmla="*/ 0 w 865945"/>
                <a:gd name="connsiteY3" fmla="*/ 441614 h 2369127"/>
                <a:gd name="connsiteX0" fmla="*/ 0 w 845426"/>
                <a:gd name="connsiteY0" fmla="*/ 441614 h 2369127"/>
                <a:gd name="connsiteX1" fmla="*/ 836468 w 845426"/>
                <a:gd name="connsiteY1" fmla="*/ 0 h 2369127"/>
                <a:gd name="connsiteX2" fmla="*/ 10391 w 845426"/>
                <a:gd name="connsiteY2" fmla="*/ 2369127 h 2369127"/>
                <a:gd name="connsiteX3" fmla="*/ 0 w 845426"/>
                <a:gd name="connsiteY3" fmla="*/ 441614 h 2369127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815" h="2379518">
                  <a:moveTo>
                    <a:pt x="0" y="452005"/>
                  </a:moveTo>
                  <a:cubicBezTo>
                    <a:pt x="375803" y="306533"/>
                    <a:pt x="564573" y="187036"/>
                    <a:pt x="852055" y="0"/>
                  </a:cubicBezTo>
                  <a:cubicBezTo>
                    <a:pt x="942109" y="1317914"/>
                    <a:pt x="315192" y="1970809"/>
                    <a:pt x="10391" y="2379518"/>
                  </a:cubicBezTo>
                  <a:cubicBezTo>
                    <a:pt x="142010" y="1155123"/>
                    <a:pt x="112568" y="923059"/>
                    <a:pt x="0" y="452005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F34DBB7E-AB42-4869-A1FF-842546E3E730}"/>
                </a:ext>
              </a:extLst>
            </p:cNvPr>
            <p:cNvSpPr/>
            <p:nvPr/>
          </p:nvSpPr>
          <p:spPr>
            <a:xfrm>
              <a:off x="6842415" y="3860223"/>
              <a:ext cx="2659420" cy="2623285"/>
            </a:xfrm>
            <a:custGeom>
              <a:avLst/>
              <a:gdLst>
                <a:gd name="connsiteX0" fmla="*/ 1449531 w 2654877"/>
                <a:gd name="connsiteY0" fmla="*/ 197427 h 2514600"/>
                <a:gd name="connsiteX1" fmla="*/ 2654877 w 2654877"/>
                <a:gd name="connsiteY1" fmla="*/ 0 h 2514600"/>
                <a:gd name="connsiteX2" fmla="*/ 1849581 w 2654877"/>
                <a:gd name="connsiteY2" fmla="*/ 2514600 h 2514600"/>
                <a:gd name="connsiteX3" fmla="*/ 0 w 2654877"/>
                <a:gd name="connsiteY3" fmla="*/ 2400300 h 2514600"/>
                <a:gd name="connsiteX4" fmla="*/ 1449531 w 2654877"/>
                <a:gd name="connsiteY4" fmla="*/ 197427 h 2514600"/>
                <a:gd name="connsiteX0" fmla="*/ 1449531 w 2657714"/>
                <a:gd name="connsiteY0" fmla="*/ 197427 h 2514600"/>
                <a:gd name="connsiteX1" fmla="*/ 2654877 w 2657714"/>
                <a:gd name="connsiteY1" fmla="*/ 0 h 2514600"/>
                <a:gd name="connsiteX2" fmla="*/ 1849581 w 2657714"/>
                <a:gd name="connsiteY2" fmla="*/ 2514600 h 2514600"/>
                <a:gd name="connsiteX3" fmla="*/ 0 w 2657714"/>
                <a:gd name="connsiteY3" fmla="*/ 2400300 h 2514600"/>
                <a:gd name="connsiteX4" fmla="*/ 1449531 w 2657714"/>
                <a:gd name="connsiteY4" fmla="*/ 197427 h 2514600"/>
                <a:gd name="connsiteX0" fmla="*/ 1449531 w 2656647"/>
                <a:gd name="connsiteY0" fmla="*/ 197427 h 2516112"/>
                <a:gd name="connsiteX1" fmla="*/ 2654877 w 2656647"/>
                <a:gd name="connsiteY1" fmla="*/ 0 h 2516112"/>
                <a:gd name="connsiteX2" fmla="*/ 1849581 w 2656647"/>
                <a:gd name="connsiteY2" fmla="*/ 2514600 h 2516112"/>
                <a:gd name="connsiteX3" fmla="*/ 0 w 2656647"/>
                <a:gd name="connsiteY3" fmla="*/ 2400300 h 2516112"/>
                <a:gd name="connsiteX4" fmla="*/ 1449531 w 2656647"/>
                <a:gd name="connsiteY4" fmla="*/ 197427 h 2516112"/>
                <a:gd name="connsiteX0" fmla="*/ 1449531 w 2656647"/>
                <a:gd name="connsiteY0" fmla="*/ 197427 h 2604841"/>
                <a:gd name="connsiteX1" fmla="*/ 2654877 w 2656647"/>
                <a:gd name="connsiteY1" fmla="*/ 0 h 2604841"/>
                <a:gd name="connsiteX2" fmla="*/ 1849581 w 2656647"/>
                <a:gd name="connsiteY2" fmla="*/ 2514600 h 2604841"/>
                <a:gd name="connsiteX3" fmla="*/ 0 w 2656647"/>
                <a:gd name="connsiteY3" fmla="*/ 2400300 h 2604841"/>
                <a:gd name="connsiteX4" fmla="*/ 1449531 w 2656647"/>
                <a:gd name="connsiteY4" fmla="*/ 197427 h 2604841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207818 h 2623285"/>
                <a:gd name="connsiteX1" fmla="*/ 2654877 w 2656647"/>
                <a:gd name="connsiteY1" fmla="*/ 0 h 2623285"/>
                <a:gd name="connsiteX2" fmla="*/ 1849581 w 2656647"/>
                <a:gd name="connsiteY2" fmla="*/ 2524991 h 2623285"/>
                <a:gd name="connsiteX3" fmla="*/ 0 w 2656647"/>
                <a:gd name="connsiteY3" fmla="*/ 2410691 h 2623285"/>
                <a:gd name="connsiteX4" fmla="*/ 1449531 w 2656647"/>
                <a:gd name="connsiteY4" fmla="*/ 207818 h 2623285"/>
                <a:gd name="connsiteX0" fmla="*/ 1449531 w 2656647"/>
                <a:gd name="connsiteY0" fmla="*/ 207818 h 2623285"/>
                <a:gd name="connsiteX1" fmla="*/ 2654877 w 2656647"/>
                <a:gd name="connsiteY1" fmla="*/ 0 h 2623285"/>
                <a:gd name="connsiteX2" fmla="*/ 1849581 w 2656647"/>
                <a:gd name="connsiteY2" fmla="*/ 2524991 h 2623285"/>
                <a:gd name="connsiteX3" fmla="*/ 0 w 2656647"/>
                <a:gd name="connsiteY3" fmla="*/ 2410691 h 2623285"/>
                <a:gd name="connsiteX4" fmla="*/ 1449531 w 2656647"/>
                <a:gd name="connsiteY4" fmla="*/ 207818 h 2623285"/>
                <a:gd name="connsiteX0" fmla="*/ 1449531 w 2659420"/>
                <a:gd name="connsiteY0" fmla="*/ 207818 h 2623285"/>
                <a:gd name="connsiteX1" fmla="*/ 2654877 w 2659420"/>
                <a:gd name="connsiteY1" fmla="*/ 0 h 2623285"/>
                <a:gd name="connsiteX2" fmla="*/ 1849581 w 2659420"/>
                <a:gd name="connsiteY2" fmla="*/ 2524991 h 2623285"/>
                <a:gd name="connsiteX3" fmla="*/ 0 w 2659420"/>
                <a:gd name="connsiteY3" fmla="*/ 2410691 h 2623285"/>
                <a:gd name="connsiteX4" fmla="*/ 1449531 w 2659420"/>
                <a:gd name="connsiteY4" fmla="*/ 207818 h 26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9420" h="2623285">
                  <a:moveTo>
                    <a:pt x="1449531" y="207818"/>
                  </a:moveTo>
                  <a:cubicBezTo>
                    <a:pt x="1877290" y="183573"/>
                    <a:pt x="2263486" y="122959"/>
                    <a:pt x="2654877" y="0"/>
                  </a:cubicBezTo>
                  <a:cubicBezTo>
                    <a:pt x="2734541" y="1716232"/>
                    <a:pt x="1738745" y="2564822"/>
                    <a:pt x="1849581" y="2524991"/>
                  </a:cubicBezTo>
                  <a:cubicBezTo>
                    <a:pt x="874568" y="2767445"/>
                    <a:pt x="138545" y="2495550"/>
                    <a:pt x="0" y="2410691"/>
                  </a:cubicBezTo>
                  <a:cubicBezTo>
                    <a:pt x="1267690" y="1484168"/>
                    <a:pt x="1309254" y="666750"/>
                    <a:pt x="1449531" y="207818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9F4F2102-EE1A-41A1-A3D2-707515DECA48}"/>
                </a:ext>
              </a:extLst>
            </p:cNvPr>
            <p:cNvSpPr/>
            <p:nvPr/>
          </p:nvSpPr>
          <p:spPr>
            <a:xfrm>
              <a:off x="4887577" y="3226377"/>
              <a:ext cx="2739349" cy="2576945"/>
            </a:xfrm>
            <a:custGeom>
              <a:avLst/>
              <a:gdLst>
                <a:gd name="connsiteX0" fmla="*/ 0 w 2738004"/>
                <a:gd name="connsiteY0" fmla="*/ 0 h 2550968"/>
                <a:gd name="connsiteX1" fmla="*/ 1117022 w 2738004"/>
                <a:gd name="connsiteY1" fmla="*/ 2550968 h 2550968"/>
                <a:gd name="connsiteX2" fmla="*/ 2738004 w 2738004"/>
                <a:gd name="connsiteY2" fmla="*/ 852055 h 2550968"/>
                <a:gd name="connsiteX3" fmla="*/ 0 w 2738004"/>
                <a:gd name="connsiteY3" fmla="*/ 0 h 2550968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885 w 2738889"/>
                <a:gd name="connsiteY0" fmla="*/ 0 h 2576945"/>
                <a:gd name="connsiteX1" fmla="*/ 1154275 w 2738889"/>
                <a:gd name="connsiteY1" fmla="*/ 2576945 h 2576945"/>
                <a:gd name="connsiteX2" fmla="*/ 2738889 w 2738889"/>
                <a:gd name="connsiteY2" fmla="*/ 852055 h 2576945"/>
                <a:gd name="connsiteX3" fmla="*/ 885 w 2738889"/>
                <a:gd name="connsiteY3" fmla="*/ 0 h 2576945"/>
                <a:gd name="connsiteX0" fmla="*/ 1345 w 2739349"/>
                <a:gd name="connsiteY0" fmla="*/ 0 h 2576945"/>
                <a:gd name="connsiteX1" fmla="*/ 1154735 w 2739349"/>
                <a:gd name="connsiteY1" fmla="*/ 2576945 h 2576945"/>
                <a:gd name="connsiteX2" fmla="*/ 2739349 w 2739349"/>
                <a:gd name="connsiteY2" fmla="*/ 852055 h 2576945"/>
                <a:gd name="connsiteX3" fmla="*/ 1345 w 2739349"/>
                <a:gd name="connsiteY3" fmla="*/ 0 h 257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49" h="2576945">
                  <a:moveTo>
                    <a:pt x="1345" y="0"/>
                  </a:moveTo>
                  <a:cubicBezTo>
                    <a:pt x="-29828" y="1310986"/>
                    <a:pt x="484522" y="1972540"/>
                    <a:pt x="1154735" y="2576945"/>
                  </a:cubicBezTo>
                  <a:cubicBezTo>
                    <a:pt x="2072599" y="2168237"/>
                    <a:pt x="2486503" y="1484168"/>
                    <a:pt x="2739349" y="852055"/>
                  </a:cubicBezTo>
                  <a:cubicBezTo>
                    <a:pt x="1343504" y="770660"/>
                    <a:pt x="664631" y="356754"/>
                    <a:pt x="1345" y="0"/>
                  </a:cubicBezTo>
                  <a:close/>
                </a:path>
              </a:pathLst>
            </a:custGeom>
            <a:solidFill>
              <a:schemeClr val="accent3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0" name="Immagine 29" descr="Logo&#10;&#10;Description automatically generated">
            <a:extLst>
              <a:ext uri="{FF2B5EF4-FFF2-40B4-BE49-F238E27FC236}">
                <a16:creationId xmlns:a16="http://schemas.microsoft.com/office/drawing/2014/main" id="{43FCFF8B-141E-45A8-A99D-36DBD31C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198558" y="219419"/>
            <a:ext cx="3215901" cy="1092904"/>
          </a:xfrm>
          <a:custGeom>
            <a:avLst/>
            <a:gdLst>
              <a:gd name="connsiteX0" fmla="*/ 0 w 2357762"/>
              <a:gd name="connsiteY0" fmla="*/ 0 h 801271"/>
              <a:gd name="connsiteX1" fmla="*/ 2357762 w 2357762"/>
              <a:gd name="connsiteY1" fmla="*/ 0 h 801271"/>
              <a:gd name="connsiteX2" fmla="*/ 2357762 w 2357762"/>
              <a:gd name="connsiteY2" fmla="*/ 801271 h 801271"/>
              <a:gd name="connsiteX3" fmla="*/ 2261790 w 2357762"/>
              <a:gd name="connsiteY3" fmla="*/ 801271 h 801271"/>
              <a:gd name="connsiteX4" fmla="*/ 2276923 w 2357762"/>
              <a:gd name="connsiteY4" fmla="*/ 770423 h 801271"/>
              <a:gd name="connsiteX5" fmla="*/ 1706337 w 2357762"/>
              <a:gd name="connsiteY5" fmla="*/ 265674 h 801271"/>
              <a:gd name="connsiteX6" fmla="*/ 133569 w 2357762"/>
              <a:gd name="connsiteY6" fmla="*/ 221783 h 801271"/>
              <a:gd name="connsiteX7" fmla="*/ 0 w 2357762"/>
              <a:gd name="connsiteY7" fmla="*/ 609133 h 8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7762" h="801271">
                <a:moveTo>
                  <a:pt x="0" y="0"/>
                </a:moveTo>
                <a:lnTo>
                  <a:pt x="2357762" y="0"/>
                </a:lnTo>
                <a:lnTo>
                  <a:pt x="2357762" y="801271"/>
                </a:lnTo>
                <a:lnTo>
                  <a:pt x="2261790" y="801271"/>
                </a:lnTo>
                <a:lnTo>
                  <a:pt x="2276923" y="770423"/>
                </a:lnTo>
                <a:lnTo>
                  <a:pt x="1706337" y="265674"/>
                </a:lnTo>
                <a:lnTo>
                  <a:pt x="133569" y="221783"/>
                </a:lnTo>
                <a:lnTo>
                  <a:pt x="0" y="609133"/>
                </a:lnTo>
                <a:close/>
              </a:path>
            </a:pathLst>
          </a:cu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CE917-7FD1-493B-AAED-52FE2D068C23}"/>
              </a:ext>
            </a:extLst>
          </p:cNvPr>
          <p:cNvSpPr txBox="1"/>
          <p:nvPr/>
        </p:nvSpPr>
        <p:spPr>
          <a:xfrm>
            <a:off x="325169" y="2059395"/>
            <a:ext cx="6710940" cy="2923877"/>
          </a:xfrm>
          <a:prstGeom prst="rect">
            <a:avLst/>
          </a:prstGeom>
          <a:noFill/>
          <a:effectLst>
            <a:outerShdw blurRad="50800" dist="38100" dir="9300000" algn="tr" rotWithShape="0">
              <a:srgbClr val="232323">
                <a:alpha val="4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5400" spc="300">
                <a:solidFill>
                  <a:srgbClr val="DADADA"/>
                </a:solidFill>
                <a:latin typeface="Montserrat Medium" pitchFamily="2" charset="0"/>
              </a:rPr>
              <a:t>Progetto</a:t>
            </a:r>
            <a:r>
              <a:rPr lang="it-IT" sz="5400" spc="30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it-IT" sz="13000" spc="300">
                <a:solidFill>
                  <a:schemeClr val="bg1"/>
                </a:solidFill>
                <a:latin typeface="Crimson Pro" pitchFamily="2" charset="0"/>
                <a:cs typeface="Times New Roman" panose="02020603050405020304" pitchFamily="18" charset="0"/>
              </a:rPr>
              <a:t>Atlantia</a:t>
            </a:r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B985CA30-E8A1-47FE-8352-32C72C40DF17}"/>
              </a:ext>
            </a:extLst>
          </p:cNvPr>
          <p:cNvSpPr/>
          <p:nvPr/>
        </p:nvSpPr>
        <p:spPr>
          <a:xfrm>
            <a:off x="7036111" y="0"/>
            <a:ext cx="5155889" cy="6874854"/>
          </a:xfrm>
          <a:custGeom>
            <a:avLst/>
            <a:gdLst>
              <a:gd name="connsiteX0" fmla="*/ 1110184 w 5155891"/>
              <a:gd name="connsiteY0" fmla="*/ 0 h 6874854"/>
              <a:gd name="connsiteX1" fmla="*/ 5155891 w 5155891"/>
              <a:gd name="connsiteY1" fmla="*/ 0 h 6874854"/>
              <a:gd name="connsiteX2" fmla="*/ 5155891 w 5155891"/>
              <a:gd name="connsiteY2" fmla="*/ 6874854 h 6874854"/>
              <a:gd name="connsiteX3" fmla="*/ 1122702 w 5155891"/>
              <a:gd name="connsiteY3" fmla="*/ 6874854 h 6874854"/>
              <a:gd name="connsiteX4" fmla="*/ 1081891 w 5155891"/>
              <a:gd name="connsiteY4" fmla="*/ 6819910 h 6874854"/>
              <a:gd name="connsiteX5" fmla="*/ 0 w 5155891"/>
              <a:gd name="connsiteY5" fmla="*/ 3429000 h 6874854"/>
              <a:gd name="connsiteX6" fmla="*/ 1081891 w 5155891"/>
              <a:gd name="connsiteY6" fmla="*/ 38090 h 687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891" h="6874854">
                <a:moveTo>
                  <a:pt x="1110184" y="0"/>
                </a:moveTo>
                <a:lnTo>
                  <a:pt x="5155891" y="0"/>
                </a:lnTo>
                <a:lnTo>
                  <a:pt x="5155891" y="6874854"/>
                </a:lnTo>
                <a:lnTo>
                  <a:pt x="1122702" y="6874854"/>
                </a:lnTo>
                <a:lnTo>
                  <a:pt x="1081891" y="6819910"/>
                </a:lnTo>
                <a:cubicBezTo>
                  <a:pt x="398841" y="5851955"/>
                  <a:pt x="0" y="4685070"/>
                  <a:pt x="0" y="3429000"/>
                </a:cubicBezTo>
                <a:cubicBezTo>
                  <a:pt x="0" y="2172931"/>
                  <a:pt x="398841" y="1006045"/>
                  <a:pt x="1081891" y="38090"/>
                </a:cubicBezTo>
                <a:close/>
              </a:path>
            </a:pathLst>
          </a:custGeom>
          <a:gradFill flip="none" rotWithShape="1">
            <a:gsLst>
              <a:gs pos="21000">
                <a:srgbClr val="DADADA">
                  <a:alpha val="87000"/>
                </a:srgbClr>
              </a:gs>
              <a:gs pos="85000">
                <a:srgbClr val="DADADA">
                  <a:alpha val="30000"/>
                </a:srgbClr>
              </a:gs>
            </a:gsLst>
            <a:lin ang="9600000" scaled="0"/>
            <a:tileRect/>
          </a:gradFill>
          <a:ln>
            <a:noFill/>
          </a:ln>
          <a:effectLst>
            <a:outerShdw blurRad="50800" dist="152400" dir="93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EB6EC-9072-4A8E-98C4-2771B594FAFB}"/>
              </a:ext>
            </a:extLst>
          </p:cNvPr>
          <p:cNvSpPr txBox="1"/>
          <p:nvPr/>
        </p:nvSpPr>
        <p:spPr>
          <a:xfrm>
            <a:off x="8143340" y="2062193"/>
            <a:ext cx="3859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spc="100">
                <a:solidFill>
                  <a:srgbClr val="FFFFFF"/>
                </a:solidFill>
                <a:latin typeface="Montserrat Medium" pitchFamily="2" charset="0"/>
              </a:rPr>
              <a:t>Corso di </a:t>
            </a:r>
            <a:r>
              <a:rPr lang="it-IT" sz="3200" spc="100">
                <a:latin typeface="Montserrat ExtraBold" pitchFamily="2" charset="0"/>
              </a:rPr>
              <a:t>Economia e Organizzazione Aziendale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BB78E-EDD3-4A5D-9D65-95297D762DE2}"/>
              </a:ext>
            </a:extLst>
          </p:cNvPr>
          <p:cNvSpPr txBox="1"/>
          <p:nvPr/>
        </p:nvSpPr>
        <p:spPr>
          <a:xfrm>
            <a:off x="8113639" y="5994700"/>
            <a:ext cx="176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rgbClr val="232323"/>
                </a:solidFill>
              </a:rPr>
              <a:t>a.a</a:t>
            </a:r>
            <a:r>
              <a:rPr lang="it-IT">
                <a:solidFill>
                  <a:srgbClr val="232323"/>
                </a:solidFill>
              </a:rPr>
              <a:t>. </a:t>
            </a:r>
            <a:r>
              <a:rPr lang="it-IT" b="1">
                <a:solidFill>
                  <a:srgbClr val="232323"/>
                </a:solidFill>
              </a:rPr>
              <a:t>2021/2022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12554-C02D-4D3A-A9EA-9C47692F11DC}"/>
              </a:ext>
            </a:extLst>
          </p:cNvPr>
          <p:cNvGrpSpPr/>
          <p:nvPr/>
        </p:nvGrpSpPr>
        <p:grpSpPr>
          <a:xfrm>
            <a:off x="8113640" y="4603426"/>
            <a:ext cx="2605842" cy="779506"/>
            <a:chOff x="807944" y="4034883"/>
            <a:chExt cx="2605842" cy="7795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004643-1758-4F74-8929-13F1B97FFE5F}"/>
                </a:ext>
              </a:extLst>
            </p:cNvPr>
            <p:cNvSpPr txBox="1"/>
            <p:nvPr/>
          </p:nvSpPr>
          <p:spPr>
            <a:xfrm>
              <a:off x="807944" y="4034883"/>
              <a:ext cx="260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solidFill>
                    <a:srgbClr val="232323"/>
                  </a:solidFill>
                </a:rPr>
                <a:t>Prof.ssa Antonella Martini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0190EB-3431-4C01-9860-5AA109CB03DB}"/>
                </a:ext>
              </a:extLst>
            </p:cNvPr>
            <p:cNvSpPr txBox="1"/>
            <p:nvPr/>
          </p:nvSpPr>
          <p:spPr>
            <a:xfrm>
              <a:off x="807944" y="4445057"/>
              <a:ext cx="1891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solidFill>
                    <a:srgbClr val="232323"/>
                  </a:solidFill>
                </a:rPr>
                <a:t>Ing. Vito Giordano</a:t>
              </a:r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DDC8BE-CD17-49DC-ACB2-B421B107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57" y="111378"/>
            <a:ext cx="1135262" cy="1159078"/>
          </a:xfrm>
          <a:prstGeom prst="rect">
            <a:avLst/>
          </a:prstGeom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80C58A60-586B-49E5-9C56-9764EF02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84" y="642716"/>
            <a:ext cx="2729470" cy="5615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4C1A3F-52D1-5EED-4ECD-C94280FDB909}"/>
              </a:ext>
            </a:extLst>
          </p:cNvPr>
          <p:cNvSpPr txBox="1"/>
          <p:nvPr/>
        </p:nvSpPr>
        <p:spPr>
          <a:xfrm>
            <a:off x="407988" y="5994700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Montserrat Medium" pitchFamily="2" charset="0"/>
              </a:rPr>
              <a:t>Valutato 30 e lode</a:t>
            </a:r>
          </a:p>
        </p:txBody>
      </p:sp>
    </p:spTree>
    <p:extLst>
      <p:ext uri="{BB962C8B-B14F-4D97-AF65-F5344CB8AC3E}">
        <p14:creationId xmlns:p14="http://schemas.microsoft.com/office/powerpoint/2010/main" val="30403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9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9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9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9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igura a mano libera: forma 97">
            <a:extLst>
              <a:ext uri="{FF2B5EF4-FFF2-40B4-BE49-F238E27FC236}">
                <a16:creationId xmlns:a16="http://schemas.microsoft.com/office/drawing/2014/main" id="{97728249-1B75-3E54-F0A4-3708CEEBBA8C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97" name="Figura a mano libera: forma 96">
            <a:extLst>
              <a:ext uri="{FF2B5EF4-FFF2-40B4-BE49-F238E27FC236}">
                <a16:creationId xmlns:a16="http://schemas.microsoft.com/office/drawing/2014/main" id="{E8398946-D4A7-A42B-F08F-801567BE967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461EEF6-6CE8-CFFC-2D8D-A55D303DB42E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3" name="Logo Atlantia">
              <a:extLst>
                <a:ext uri="{FF2B5EF4-FFF2-40B4-BE49-F238E27FC236}">
                  <a16:creationId xmlns:a16="http://schemas.microsoft.com/office/drawing/2014/main" id="{0AF4DB7B-9238-DE1A-BF92-A3DD774B3E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5" name="Free-form: Shape 19">
                <a:extLst>
                  <a:ext uri="{FF2B5EF4-FFF2-40B4-BE49-F238E27FC236}">
                    <a16:creationId xmlns:a16="http://schemas.microsoft.com/office/drawing/2014/main" id="{02955F41-613D-A40D-96C6-EF64A057FEF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ree-form: Shape 20">
                <a:extLst>
                  <a:ext uri="{FF2B5EF4-FFF2-40B4-BE49-F238E27FC236}">
                    <a16:creationId xmlns:a16="http://schemas.microsoft.com/office/drawing/2014/main" id="{85A2AECC-0EB6-F7E5-502D-E36252D2A5F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1">
                <a:extLst>
                  <a:ext uri="{FF2B5EF4-FFF2-40B4-BE49-F238E27FC236}">
                    <a16:creationId xmlns:a16="http://schemas.microsoft.com/office/drawing/2014/main" id="{ABC2783C-FF15-CF89-6BB3-C1E6D1E5A4C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2">
                <a:extLst>
                  <a:ext uri="{FF2B5EF4-FFF2-40B4-BE49-F238E27FC236}">
                    <a16:creationId xmlns:a16="http://schemas.microsoft.com/office/drawing/2014/main" id="{A85F3DC9-52E2-F26C-37A1-592A43558727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3">
                <a:extLst>
                  <a:ext uri="{FF2B5EF4-FFF2-40B4-BE49-F238E27FC236}">
                    <a16:creationId xmlns:a16="http://schemas.microsoft.com/office/drawing/2014/main" id="{CF138BFC-F162-A558-4ACB-C0E31C82D23B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4">
                <a:extLst>
                  <a:ext uri="{FF2B5EF4-FFF2-40B4-BE49-F238E27FC236}">
                    <a16:creationId xmlns:a16="http://schemas.microsoft.com/office/drawing/2014/main" id="{84CB221C-A26B-CF51-8D7F-FC4ABC9C4D4E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4" name="Cerchio vuoto 53">
              <a:extLst>
                <a:ext uri="{FF2B5EF4-FFF2-40B4-BE49-F238E27FC236}">
                  <a16:creationId xmlns:a16="http://schemas.microsoft.com/office/drawing/2014/main" id="{69757395-A6C4-6901-D81B-C4FC34A8934F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9B7C71D5-12BD-0EC8-254B-3639D319A37A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80" name="Cerchio vuoto 79">
              <a:extLst>
                <a:ext uri="{FF2B5EF4-FFF2-40B4-BE49-F238E27FC236}">
                  <a16:creationId xmlns:a16="http://schemas.microsoft.com/office/drawing/2014/main" id="{130F69B1-25AC-E0CE-44F6-DD6E701EC5B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8ECCEEA-FD48-F1F4-B725-840010BF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7305096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9" y="94603"/>
            <a:ext cx="6317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Organigramma</a:t>
            </a:r>
            <a:endParaRPr lang="it-IT" sz="3600" b="1" spc="300">
              <a:latin typeface="Montserrat Bold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FFD275-87ED-0594-F59D-4ECEE0133885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46" name="Cerchio vuoto 98">
              <a:extLst>
                <a:ext uri="{FF2B5EF4-FFF2-40B4-BE49-F238E27FC236}">
                  <a16:creationId xmlns:a16="http://schemas.microsoft.com/office/drawing/2014/main" id="{A0E55708-A4D7-E63A-4D76-F6790E325E82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A5D0E4E-D2F2-179F-9EF7-7C30EE26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49" name="Gruppo 68">
            <a:extLst>
              <a:ext uri="{FF2B5EF4-FFF2-40B4-BE49-F238E27FC236}">
                <a16:creationId xmlns:a16="http://schemas.microsoft.com/office/drawing/2014/main" id="{50E71A10-880A-86E0-5129-C560CA71F9F3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50" name="Cerchio vuoto 69">
              <a:extLst>
                <a:ext uri="{FF2B5EF4-FFF2-40B4-BE49-F238E27FC236}">
                  <a16:creationId xmlns:a16="http://schemas.microsoft.com/office/drawing/2014/main" id="{7F65E3F0-C08D-04C6-46BB-2EDBDE90B8C4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DDB58B71-B53F-916B-D889-5955D091F4AA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3" name="Rettangolo 71">
                <a:extLst>
                  <a:ext uri="{FF2B5EF4-FFF2-40B4-BE49-F238E27FC236}">
                    <a16:creationId xmlns:a16="http://schemas.microsoft.com/office/drawing/2014/main" id="{D6616002-A78B-E557-F98D-55C09E326654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72">
                <a:extLst>
                  <a:ext uri="{FF2B5EF4-FFF2-40B4-BE49-F238E27FC236}">
                    <a16:creationId xmlns:a16="http://schemas.microsoft.com/office/drawing/2014/main" id="{73EC2472-C642-CD65-5A39-7E6A5E2D7FD9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87">
                <a:extLst>
                  <a:ext uri="{FF2B5EF4-FFF2-40B4-BE49-F238E27FC236}">
                    <a16:creationId xmlns:a16="http://schemas.microsoft.com/office/drawing/2014/main" id="{B749B56B-CE69-BC14-7FD0-D23096A9237C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B7961086-4767-CDAE-E7E3-E51A6A974990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9">
                <a:extLst>
                  <a:ext uri="{FF2B5EF4-FFF2-40B4-BE49-F238E27FC236}">
                    <a16:creationId xmlns:a16="http://schemas.microsoft.com/office/drawing/2014/main" id="{2BB564C6-73D0-BBAD-8DAE-6B70C0DD9C8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0">
                <a:extLst>
                  <a:ext uri="{FF2B5EF4-FFF2-40B4-BE49-F238E27FC236}">
                    <a16:creationId xmlns:a16="http://schemas.microsoft.com/office/drawing/2014/main" id="{701C22AF-F3A8-07C9-4653-457C0178049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91">
                <a:extLst>
                  <a:ext uri="{FF2B5EF4-FFF2-40B4-BE49-F238E27FC236}">
                    <a16:creationId xmlns:a16="http://schemas.microsoft.com/office/drawing/2014/main" id="{5B436709-1F65-74FC-E169-C6A2514819EB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92">
                <a:extLst>
                  <a:ext uri="{FF2B5EF4-FFF2-40B4-BE49-F238E27FC236}">
                    <a16:creationId xmlns:a16="http://schemas.microsoft.com/office/drawing/2014/main" id="{FA3FB8A7-0B6B-7CAD-15DA-1583EF90591A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93">
                <a:extLst>
                  <a:ext uri="{FF2B5EF4-FFF2-40B4-BE49-F238E27FC236}">
                    <a16:creationId xmlns:a16="http://schemas.microsoft.com/office/drawing/2014/main" id="{1568FFEA-1D47-E5F2-6143-88929A21E177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03C6A9-57BC-3204-6942-CCB3A13BF70F}"/>
              </a:ext>
            </a:extLst>
          </p:cNvPr>
          <p:cNvSpPr/>
          <p:nvPr/>
        </p:nvSpPr>
        <p:spPr>
          <a:xfrm>
            <a:off x="4038600" y="983839"/>
            <a:ext cx="4114800" cy="874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latin typeface="Montserrat SemiBold" pitchFamily="2" charset="0"/>
              </a:rPr>
              <a:t>CEO-Direttore generale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84296E-7BFD-1FF5-A1F0-8D2F41F6A755}"/>
              </a:ext>
            </a:extLst>
          </p:cNvPr>
          <p:cNvGrpSpPr/>
          <p:nvPr/>
        </p:nvGrpSpPr>
        <p:grpSpPr>
          <a:xfrm>
            <a:off x="1412186" y="4739975"/>
            <a:ext cx="3153427" cy="895808"/>
            <a:chOff x="1412186" y="4739975"/>
            <a:chExt cx="3153427" cy="8958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B8E53C-859F-D81D-FF35-89296150ACB7}"/>
                </a:ext>
              </a:extLst>
            </p:cNvPr>
            <p:cNvSpPr txBox="1"/>
            <p:nvPr/>
          </p:nvSpPr>
          <p:spPr>
            <a:xfrm>
              <a:off x="1412186" y="5174118"/>
              <a:ext cx="3153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Montserrat SemiBold" pitchFamily="2" charset="0"/>
                </a:rPr>
                <a:t>Quadri e impiegati</a:t>
              </a:r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F8B631C1-566F-38B5-7B6A-089E4B55C88E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2988899" y="4739975"/>
              <a:ext cx="1" cy="43414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A49BCC-DEAF-5AA4-B5F5-8EE66F939188}"/>
              </a:ext>
            </a:extLst>
          </p:cNvPr>
          <p:cNvGrpSpPr/>
          <p:nvPr/>
        </p:nvGrpSpPr>
        <p:grpSpPr>
          <a:xfrm>
            <a:off x="7626388" y="4739975"/>
            <a:ext cx="3153427" cy="895808"/>
            <a:chOff x="7626388" y="4739975"/>
            <a:chExt cx="3153427" cy="8958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B2CEAC-98F3-23BE-1FA0-95302CBCDCBC}"/>
                </a:ext>
              </a:extLst>
            </p:cNvPr>
            <p:cNvSpPr txBox="1"/>
            <p:nvPr/>
          </p:nvSpPr>
          <p:spPr>
            <a:xfrm>
              <a:off x="7626388" y="5174118"/>
              <a:ext cx="3153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>
                  <a:latin typeface="Montserrat SemiBold" pitchFamily="2" charset="0"/>
                </a:rPr>
                <a:t>Quadri e impiegati</a:t>
              </a:r>
            </a:p>
          </p:txBody>
        </p:sp>
        <p:cxnSp>
          <p:nvCxnSpPr>
            <p:cNvPr id="61" name="Connettore 2 11">
              <a:extLst>
                <a:ext uri="{FF2B5EF4-FFF2-40B4-BE49-F238E27FC236}">
                  <a16:creationId xmlns:a16="http://schemas.microsoft.com/office/drawing/2014/main" id="{62DCE47F-7509-8C3A-EBD2-4BEE94E85161}"/>
                </a:ext>
              </a:extLst>
            </p:cNvPr>
            <p:cNvCxnSpPr>
              <a:stCxn id="44" idx="2"/>
              <a:endCxn id="47" idx="0"/>
            </p:cNvCxnSpPr>
            <p:nvPr/>
          </p:nvCxnSpPr>
          <p:spPr>
            <a:xfrm>
              <a:off x="9203101" y="4739975"/>
              <a:ext cx="1" cy="43414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769AA-D777-E08A-7184-C4E8821698C6}"/>
              </a:ext>
            </a:extLst>
          </p:cNvPr>
          <p:cNvGrpSpPr/>
          <p:nvPr/>
        </p:nvGrpSpPr>
        <p:grpSpPr>
          <a:xfrm>
            <a:off x="510574" y="1420939"/>
            <a:ext cx="4956650" cy="3319036"/>
            <a:chOff x="510574" y="1420939"/>
            <a:chExt cx="4956650" cy="331903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669380-2342-1C36-7C06-0A88920F7F62}"/>
                </a:ext>
              </a:extLst>
            </p:cNvPr>
            <p:cNvSpPr/>
            <p:nvPr/>
          </p:nvSpPr>
          <p:spPr>
            <a:xfrm>
              <a:off x="510574" y="2106441"/>
              <a:ext cx="4956650" cy="2633534"/>
            </a:xfrm>
            <a:prstGeom prst="roundRect">
              <a:avLst>
                <a:gd name="adj" fmla="val 659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2DD1E249-45C9-8CC6-FD86-008F9A2DF7CA}"/>
                </a:ext>
              </a:extLst>
            </p:cNvPr>
            <p:cNvCxnSpPr>
              <a:cxnSpLocks/>
              <a:stCxn id="6" idx="1"/>
              <a:endCxn id="10" idx="0"/>
            </p:cNvCxnSpPr>
            <p:nvPr/>
          </p:nvCxnSpPr>
          <p:spPr>
            <a:xfrm rot="10800000" flipV="1">
              <a:off x="2988900" y="1420939"/>
              <a:ext cx="1049701" cy="685502"/>
            </a:xfrm>
            <a:prstGeom prst="bentConnector2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ACD89F-2A38-DDE7-2DC1-66F449446C04}"/>
              </a:ext>
            </a:extLst>
          </p:cNvPr>
          <p:cNvGrpSpPr/>
          <p:nvPr/>
        </p:nvGrpSpPr>
        <p:grpSpPr>
          <a:xfrm>
            <a:off x="6724776" y="1420939"/>
            <a:ext cx="4956650" cy="3319036"/>
            <a:chOff x="6724776" y="1420939"/>
            <a:chExt cx="4956650" cy="331903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326CC56-DE49-F837-F95A-ECAFAB50CD6A}"/>
                </a:ext>
              </a:extLst>
            </p:cNvPr>
            <p:cNvSpPr/>
            <p:nvPr/>
          </p:nvSpPr>
          <p:spPr>
            <a:xfrm>
              <a:off x="6724776" y="2106441"/>
              <a:ext cx="4956650" cy="2633534"/>
            </a:xfrm>
            <a:prstGeom prst="roundRect">
              <a:avLst>
                <a:gd name="adj" fmla="val 659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E696CF5E-C6D8-DFBE-0307-0C1C636C7507}"/>
                </a:ext>
              </a:extLst>
            </p:cNvPr>
            <p:cNvCxnSpPr>
              <a:cxnSpLocks/>
              <a:stCxn id="6" idx="3"/>
              <a:endCxn id="44" idx="0"/>
            </p:cNvCxnSpPr>
            <p:nvPr/>
          </p:nvCxnSpPr>
          <p:spPr>
            <a:xfrm>
              <a:off x="8153400" y="1420939"/>
              <a:ext cx="1049701" cy="685502"/>
            </a:xfrm>
            <a:prstGeom prst="bentConnector2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894ED8-1152-A474-D804-CFE1CAB6FE18}"/>
              </a:ext>
            </a:extLst>
          </p:cNvPr>
          <p:cNvSpPr txBox="1"/>
          <p:nvPr/>
        </p:nvSpPr>
        <p:spPr>
          <a:xfrm>
            <a:off x="1296769" y="2116201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accent2"/>
                </a:solidFill>
                <a:latin typeface="Montserrat SemiBold" pitchFamily="2" charset="0"/>
              </a:rPr>
              <a:t>Business support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D30EF-D545-8299-84BE-E6E94ECE35A8}"/>
              </a:ext>
            </a:extLst>
          </p:cNvPr>
          <p:cNvSpPr txBox="1"/>
          <p:nvPr/>
        </p:nvSpPr>
        <p:spPr>
          <a:xfrm>
            <a:off x="8052756" y="2116200"/>
            <a:ext cx="230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accent2"/>
                </a:solidFill>
                <a:latin typeface="Montserrat SemiBold" pitchFamily="2" charset="0"/>
              </a:rPr>
              <a:t>Investment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9B11DD-F6A6-3271-C605-3FE8AEEB6E37}"/>
              </a:ext>
            </a:extLst>
          </p:cNvPr>
          <p:cNvSpPr txBox="1"/>
          <p:nvPr/>
        </p:nvSpPr>
        <p:spPr>
          <a:xfrm>
            <a:off x="1382324" y="2660354"/>
            <a:ext cx="31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Montserrat Medium" pitchFamily="2" charset="0"/>
              </a:rPr>
              <a:t>Internal</a:t>
            </a:r>
            <a:r>
              <a:rPr lang="it-IT" sz="2000" dirty="0">
                <a:latin typeface="Montserrat Medium" pitchFamily="2" charset="0"/>
              </a:rPr>
              <a:t> Audit Director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7DA01B-2DD9-AD10-739F-F337196B1234}"/>
              </a:ext>
            </a:extLst>
          </p:cNvPr>
          <p:cNvSpPr txBox="1"/>
          <p:nvPr/>
        </p:nvSpPr>
        <p:spPr>
          <a:xfrm>
            <a:off x="1382324" y="3076371"/>
            <a:ext cx="31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Montserrat Medium" pitchFamily="2" charset="0"/>
              </a:rPr>
              <a:t>Chief</a:t>
            </a:r>
            <a:r>
              <a:rPr lang="it-IT" sz="2000" dirty="0">
                <a:latin typeface="Montserrat Medium" pitchFamily="2" charset="0"/>
              </a:rPr>
              <a:t> Financial </a:t>
            </a:r>
            <a:r>
              <a:rPr lang="it-IT" sz="2000" dirty="0" err="1">
                <a:latin typeface="Montserrat Medium" pitchFamily="2" charset="0"/>
              </a:rPr>
              <a:t>Officer</a:t>
            </a:r>
            <a:endParaRPr lang="it-IT" sz="2000" dirty="0">
              <a:latin typeface="Montserrat Medium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4CE8D3-9452-950C-C239-6534C37AEB2B}"/>
              </a:ext>
            </a:extLst>
          </p:cNvPr>
          <p:cNvSpPr txBox="1"/>
          <p:nvPr/>
        </p:nvSpPr>
        <p:spPr>
          <a:xfrm>
            <a:off x="1382324" y="3492388"/>
            <a:ext cx="31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Montserrat Medium" pitchFamily="2" charset="0"/>
              </a:rPr>
              <a:t>Chief</a:t>
            </a:r>
            <a:r>
              <a:rPr lang="it-IT" sz="2000" dirty="0">
                <a:latin typeface="Montserrat Medium" pitchFamily="2" charset="0"/>
              </a:rPr>
              <a:t> Risk </a:t>
            </a:r>
            <a:r>
              <a:rPr lang="it-IT" sz="2000" dirty="0" err="1">
                <a:latin typeface="Montserrat Medium" pitchFamily="2" charset="0"/>
              </a:rPr>
              <a:t>Officer</a:t>
            </a:r>
            <a:endParaRPr lang="it-IT" sz="2000" dirty="0">
              <a:latin typeface="Montserrat Medium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AC4BDE-CCAE-F6F5-92F5-F3571D879795}"/>
              </a:ext>
            </a:extLst>
          </p:cNvPr>
          <p:cNvSpPr txBox="1"/>
          <p:nvPr/>
        </p:nvSpPr>
        <p:spPr>
          <a:xfrm>
            <a:off x="1382324" y="3908406"/>
            <a:ext cx="3153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Medium" pitchFamily="2" charset="0"/>
              </a:rPr>
              <a:t>Human Capital &amp; Organization </a:t>
            </a:r>
            <a:r>
              <a:rPr lang="it-IT" sz="2000" err="1">
                <a:latin typeface="Montserrat Medium" pitchFamily="2" charset="0"/>
              </a:rPr>
              <a:t>Officer</a:t>
            </a:r>
            <a:endParaRPr lang="it-IT" sz="2000">
              <a:latin typeface="Montserrat Medium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09668D-A49B-DCA8-4FC7-FB931147771F}"/>
              </a:ext>
            </a:extLst>
          </p:cNvPr>
          <p:cNvSpPr txBox="1"/>
          <p:nvPr/>
        </p:nvSpPr>
        <p:spPr>
          <a:xfrm>
            <a:off x="6932529" y="2634293"/>
            <a:ext cx="4514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Medium" pitchFamily="2" charset="0"/>
              </a:rPr>
              <a:t>Investment Director </a:t>
            </a:r>
            <a:r>
              <a:rPr lang="it-IT" sz="2000" err="1">
                <a:latin typeface="Montserrat Medium" pitchFamily="2" charset="0"/>
              </a:rPr>
              <a:t>airport</a:t>
            </a:r>
            <a:r>
              <a:rPr lang="it-IT" sz="2000">
                <a:latin typeface="Montserrat Medium" pitchFamily="2" charset="0"/>
              </a:rPr>
              <a:t> and </a:t>
            </a:r>
            <a:r>
              <a:rPr lang="it-IT" sz="2000" err="1">
                <a:latin typeface="Montserrat Medium" pitchFamily="2" charset="0"/>
              </a:rPr>
              <a:t>mobility</a:t>
            </a:r>
            <a:r>
              <a:rPr lang="it-IT" sz="2000">
                <a:latin typeface="Montserrat Medium" pitchFamily="2" charset="0"/>
              </a:rPr>
              <a:t> services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C1B-D11D-B0CE-6973-BD85926AE7A2}"/>
              </a:ext>
            </a:extLst>
          </p:cNvPr>
          <p:cNvSpPr txBox="1"/>
          <p:nvPr/>
        </p:nvSpPr>
        <p:spPr>
          <a:xfrm>
            <a:off x="6972218" y="3357174"/>
            <a:ext cx="4514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Medium" pitchFamily="2" charset="0"/>
              </a:rPr>
              <a:t>Investment Director </a:t>
            </a:r>
            <a:r>
              <a:rPr lang="it-IT" sz="2000" err="1">
                <a:latin typeface="Montserrat Medium" pitchFamily="2" charset="0"/>
              </a:rPr>
              <a:t>tollroads</a:t>
            </a:r>
            <a:endParaRPr lang="it-IT" sz="2000">
              <a:latin typeface="Montserrat Medium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810218-BEA9-6142-6FAF-6E97B2A58DE2}"/>
              </a:ext>
            </a:extLst>
          </p:cNvPr>
          <p:cNvSpPr txBox="1"/>
          <p:nvPr/>
        </p:nvSpPr>
        <p:spPr>
          <a:xfrm>
            <a:off x="6932528" y="3772279"/>
            <a:ext cx="4514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ontserrat Medium" pitchFamily="2" charset="0"/>
              </a:rPr>
              <a:t>Chief</a:t>
            </a:r>
            <a:r>
              <a:rPr lang="it-IT" sz="2000">
                <a:latin typeface="Montserrat Medium" pitchFamily="2" charset="0"/>
              </a:rPr>
              <a:t> Innovation </a:t>
            </a:r>
            <a:r>
              <a:rPr lang="it-IT" sz="2000" err="1">
                <a:latin typeface="Montserrat Medium" pitchFamily="2" charset="0"/>
              </a:rPr>
              <a:t>Officer</a:t>
            </a:r>
            <a:endParaRPr lang="it-IT" sz="2000">
              <a:latin typeface="Montserrat Medium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EAD553-E44D-A820-CE27-B9A050BF4539}"/>
              </a:ext>
            </a:extLst>
          </p:cNvPr>
          <p:cNvSpPr txBox="1"/>
          <p:nvPr/>
        </p:nvSpPr>
        <p:spPr>
          <a:xfrm>
            <a:off x="6949588" y="4187383"/>
            <a:ext cx="4514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ontserrat Medium" pitchFamily="2" charset="0"/>
              </a:rPr>
              <a:t>Chief</a:t>
            </a:r>
            <a:r>
              <a:rPr lang="it-IT" sz="2000">
                <a:latin typeface="Montserrat Medium" pitchFamily="2" charset="0"/>
              </a:rPr>
              <a:t> </a:t>
            </a:r>
            <a:r>
              <a:rPr lang="it-IT" sz="2000" err="1">
                <a:latin typeface="Montserrat Medium" pitchFamily="2" charset="0"/>
              </a:rPr>
              <a:t>Sustainability</a:t>
            </a:r>
            <a:r>
              <a:rPr lang="it-IT" sz="2000">
                <a:latin typeface="Montserrat Medium" pitchFamily="2" charset="0"/>
              </a:rPr>
              <a:t> </a:t>
            </a:r>
            <a:r>
              <a:rPr lang="it-IT" sz="2000" err="1">
                <a:latin typeface="Montserrat Medium" pitchFamily="2" charset="0"/>
              </a:rPr>
              <a:t>Officer</a:t>
            </a:r>
            <a:endParaRPr lang="it-IT" sz="2000">
              <a:latin typeface="Montserrat Medium" pitchFamily="2" charset="0"/>
            </a:endParaRPr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F71FC8AF-6DEF-413D-AE1C-7CDAA0620D9A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76" name="Cerchio vuoto 97">
              <a:extLst>
                <a:ext uri="{FF2B5EF4-FFF2-40B4-BE49-F238E27FC236}">
                  <a16:creationId xmlns:a16="http://schemas.microsoft.com/office/drawing/2014/main" id="{B4BE27D7-F23D-CC72-5F3E-7FF5FAFA009B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7" name="Immagine 76">
              <a:extLst>
                <a:ext uri="{FF2B5EF4-FFF2-40B4-BE49-F238E27FC236}">
                  <a16:creationId xmlns:a16="http://schemas.microsoft.com/office/drawing/2014/main" id="{7CB0DA5E-DC65-3D02-7F28-0360FC8D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1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8" grpId="0"/>
      <p:bldP spid="63" grpId="0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igura a mano libera: forma 97">
            <a:extLst>
              <a:ext uri="{FF2B5EF4-FFF2-40B4-BE49-F238E27FC236}">
                <a16:creationId xmlns:a16="http://schemas.microsoft.com/office/drawing/2014/main" id="{97728249-1B75-3E54-F0A4-3708CEEBBA8C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97" name="Figura a mano libera: forma 96">
            <a:extLst>
              <a:ext uri="{FF2B5EF4-FFF2-40B4-BE49-F238E27FC236}">
                <a16:creationId xmlns:a16="http://schemas.microsoft.com/office/drawing/2014/main" id="{E8398946-D4A7-A42B-F08F-801567BE967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461EEF6-6CE8-CFFC-2D8D-A55D303DB42E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3" name="Logo Atlantia">
              <a:extLst>
                <a:ext uri="{FF2B5EF4-FFF2-40B4-BE49-F238E27FC236}">
                  <a16:creationId xmlns:a16="http://schemas.microsoft.com/office/drawing/2014/main" id="{0AF4DB7B-9238-DE1A-BF92-A3DD774B3E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5" name="Free-form: Shape 19">
                <a:extLst>
                  <a:ext uri="{FF2B5EF4-FFF2-40B4-BE49-F238E27FC236}">
                    <a16:creationId xmlns:a16="http://schemas.microsoft.com/office/drawing/2014/main" id="{02955F41-613D-A40D-96C6-EF64A057FEF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ree-form: Shape 20">
                <a:extLst>
                  <a:ext uri="{FF2B5EF4-FFF2-40B4-BE49-F238E27FC236}">
                    <a16:creationId xmlns:a16="http://schemas.microsoft.com/office/drawing/2014/main" id="{85A2AECC-0EB6-F7E5-502D-E36252D2A5F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1">
                <a:extLst>
                  <a:ext uri="{FF2B5EF4-FFF2-40B4-BE49-F238E27FC236}">
                    <a16:creationId xmlns:a16="http://schemas.microsoft.com/office/drawing/2014/main" id="{ABC2783C-FF15-CF89-6BB3-C1E6D1E5A4C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2">
                <a:extLst>
                  <a:ext uri="{FF2B5EF4-FFF2-40B4-BE49-F238E27FC236}">
                    <a16:creationId xmlns:a16="http://schemas.microsoft.com/office/drawing/2014/main" id="{A85F3DC9-52E2-F26C-37A1-592A43558727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3">
                <a:extLst>
                  <a:ext uri="{FF2B5EF4-FFF2-40B4-BE49-F238E27FC236}">
                    <a16:creationId xmlns:a16="http://schemas.microsoft.com/office/drawing/2014/main" id="{CF138BFC-F162-A558-4ACB-C0E31C82D23B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4">
                <a:extLst>
                  <a:ext uri="{FF2B5EF4-FFF2-40B4-BE49-F238E27FC236}">
                    <a16:creationId xmlns:a16="http://schemas.microsoft.com/office/drawing/2014/main" id="{84CB221C-A26B-CF51-8D7F-FC4ABC9C4D4E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4" name="Cerchio vuoto 53">
              <a:extLst>
                <a:ext uri="{FF2B5EF4-FFF2-40B4-BE49-F238E27FC236}">
                  <a16:creationId xmlns:a16="http://schemas.microsoft.com/office/drawing/2014/main" id="{69757395-A6C4-6901-D81B-C4FC34A8934F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9B7C71D5-12BD-0EC8-254B-3639D319A37A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80" name="Cerchio vuoto 79">
              <a:extLst>
                <a:ext uri="{FF2B5EF4-FFF2-40B4-BE49-F238E27FC236}">
                  <a16:creationId xmlns:a16="http://schemas.microsoft.com/office/drawing/2014/main" id="{130F69B1-25AC-E0CE-44F6-DD6E701EC5B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8ECCEEA-FD48-F1F4-B725-840010BF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104790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8" y="94603"/>
            <a:ext cx="1040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err="1">
                <a:latin typeface="Montserrat Bold" pitchFamily="2" charset="0"/>
              </a:rPr>
              <a:t>Rapporto</a:t>
            </a:r>
            <a:r>
              <a:rPr lang="en-US" sz="3600" b="1" spc="300">
                <a:latin typeface="Montserrat Bold" pitchFamily="2" charset="0"/>
              </a:rPr>
              <a:t> con </a:t>
            </a:r>
            <a:r>
              <a:rPr lang="en-US" sz="3600" b="1" spc="300" err="1">
                <a:latin typeface="Montserrat Bold" pitchFamily="2" charset="0"/>
              </a:rPr>
              <a:t>gli</a:t>
            </a:r>
            <a:r>
              <a:rPr lang="en-US" sz="5400" b="1" spc="300">
                <a:latin typeface="Montserrat Bold" pitchFamily="2" charset="0"/>
              </a:rPr>
              <a:t> stakeholders</a:t>
            </a:r>
            <a:endParaRPr lang="it-IT" sz="3600" b="1" spc="300">
              <a:latin typeface="Montserrat Bold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FFD275-87ED-0594-F59D-4ECEE0133885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46" name="Cerchio vuoto 98">
              <a:extLst>
                <a:ext uri="{FF2B5EF4-FFF2-40B4-BE49-F238E27FC236}">
                  <a16:creationId xmlns:a16="http://schemas.microsoft.com/office/drawing/2014/main" id="{A0E55708-A4D7-E63A-4D76-F6790E325E82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A5D0E4E-D2F2-179F-9EF7-7C30EE26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49" name="Gruppo 68">
            <a:extLst>
              <a:ext uri="{FF2B5EF4-FFF2-40B4-BE49-F238E27FC236}">
                <a16:creationId xmlns:a16="http://schemas.microsoft.com/office/drawing/2014/main" id="{50E71A10-880A-86E0-5129-C560CA71F9F3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50" name="Cerchio vuoto 69">
              <a:extLst>
                <a:ext uri="{FF2B5EF4-FFF2-40B4-BE49-F238E27FC236}">
                  <a16:creationId xmlns:a16="http://schemas.microsoft.com/office/drawing/2014/main" id="{7F65E3F0-C08D-04C6-46BB-2EDBDE90B8C4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DDB58B71-B53F-916B-D889-5955D091F4AA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3" name="Rettangolo 71">
                <a:extLst>
                  <a:ext uri="{FF2B5EF4-FFF2-40B4-BE49-F238E27FC236}">
                    <a16:creationId xmlns:a16="http://schemas.microsoft.com/office/drawing/2014/main" id="{D6616002-A78B-E557-F98D-55C09E326654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72">
                <a:extLst>
                  <a:ext uri="{FF2B5EF4-FFF2-40B4-BE49-F238E27FC236}">
                    <a16:creationId xmlns:a16="http://schemas.microsoft.com/office/drawing/2014/main" id="{73EC2472-C642-CD65-5A39-7E6A5E2D7FD9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87">
                <a:extLst>
                  <a:ext uri="{FF2B5EF4-FFF2-40B4-BE49-F238E27FC236}">
                    <a16:creationId xmlns:a16="http://schemas.microsoft.com/office/drawing/2014/main" id="{B749B56B-CE69-BC14-7FD0-D23096A9237C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B7961086-4767-CDAE-E7E3-E51A6A974990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9">
                <a:extLst>
                  <a:ext uri="{FF2B5EF4-FFF2-40B4-BE49-F238E27FC236}">
                    <a16:creationId xmlns:a16="http://schemas.microsoft.com/office/drawing/2014/main" id="{2BB564C6-73D0-BBAD-8DAE-6B70C0DD9C8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0">
                <a:extLst>
                  <a:ext uri="{FF2B5EF4-FFF2-40B4-BE49-F238E27FC236}">
                    <a16:creationId xmlns:a16="http://schemas.microsoft.com/office/drawing/2014/main" id="{701C22AF-F3A8-07C9-4653-457C0178049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91">
                <a:extLst>
                  <a:ext uri="{FF2B5EF4-FFF2-40B4-BE49-F238E27FC236}">
                    <a16:creationId xmlns:a16="http://schemas.microsoft.com/office/drawing/2014/main" id="{5B436709-1F65-74FC-E169-C6A2514819EB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92">
                <a:extLst>
                  <a:ext uri="{FF2B5EF4-FFF2-40B4-BE49-F238E27FC236}">
                    <a16:creationId xmlns:a16="http://schemas.microsoft.com/office/drawing/2014/main" id="{FA3FB8A7-0B6B-7CAD-15DA-1583EF90591A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93">
                <a:extLst>
                  <a:ext uri="{FF2B5EF4-FFF2-40B4-BE49-F238E27FC236}">
                    <a16:creationId xmlns:a16="http://schemas.microsoft.com/office/drawing/2014/main" id="{1568FFEA-1D47-E5F2-6143-88929A21E177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695E18-63D5-2BBD-21DE-E4D5EC5384A9}"/>
              </a:ext>
            </a:extLst>
          </p:cNvPr>
          <p:cNvSpPr txBox="1"/>
          <p:nvPr/>
        </p:nvSpPr>
        <p:spPr>
          <a:xfrm>
            <a:off x="417508" y="1975862"/>
            <a:ext cx="4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>
                <a:solidFill>
                  <a:schemeClr val="accent2"/>
                </a:solidFill>
                <a:latin typeface="Montserrat SemiBold" pitchFamily="2" charset="0"/>
              </a:rPr>
              <a:t>21</a:t>
            </a:r>
            <a:r>
              <a:rPr lang="it-IT" sz="3600"/>
              <a:t> </a:t>
            </a:r>
            <a:r>
              <a:rPr lang="it-IT" sz="3200">
                <a:latin typeface="Crimson Pro" pitchFamily="2" charset="0"/>
              </a:rPr>
              <a:t>tematiche rilevanti  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3D25C7A-A360-C2A5-B956-1D7141CFD8A2}"/>
              </a:ext>
            </a:extLst>
          </p:cNvPr>
          <p:cNvGrpSpPr/>
          <p:nvPr/>
        </p:nvGrpSpPr>
        <p:grpSpPr>
          <a:xfrm>
            <a:off x="5941659" y="999380"/>
            <a:ext cx="5623931" cy="5715445"/>
            <a:chOff x="5941659" y="999380"/>
            <a:chExt cx="5623931" cy="57154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373BA4-8CE4-07A0-02CF-B7B00EF2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659" y="999380"/>
              <a:ext cx="5623931" cy="57154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ED5856-EC7D-9AFA-A90B-40E2418B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3445" y="1284780"/>
              <a:ext cx="2577624" cy="669001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61D4C71-F28F-652B-F0AB-E083CB890A63}"/>
              </a:ext>
            </a:extLst>
          </p:cNvPr>
          <p:cNvSpPr txBox="1"/>
          <p:nvPr/>
        </p:nvSpPr>
        <p:spPr>
          <a:xfrm>
            <a:off x="409078" y="2839230"/>
            <a:ext cx="554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>
                <a:solidFill>
                  <a:schemeClr val="accent2"/>
                </a:solidFill>
                <a:latin typeface="Montserrat SemiBold" pitchFamily="2" charset="0"/>
              </a:rPr>
              <a:t>9</a:t>
            </a:r>
            <a:r>
              <a:rPr lang="it-IT" sz="4400">
                <a:latin typeface="Montserrat SemiBold" pitchFamily="2" charset="0"/>
              </a:rPr>
              <a:t> </a:t>
            </a:r>
            <a:r>
              <a:rPr lang="it-IT" sz="3200">
                <a:latin typeface="Crimson Pro" pitchFamily="2" charset="0"/>
              </a:rPr>
              <a:t>temi prioritari riguardanti: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DB2C0-0ADA-F4DB-E6D4-331EEED2D5F6}"/>
              </a:ext>
            </a:extLst>
          </p:cNvPr>
          <p:cNvSpPr txBox="1"/>
          <p:nvPr/>
        </p:nvSpPr>
        <p:spPr>
          <a:xfrm>
            <a:off x="399996" y="3700852"/>
            <a:ext cx="506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accent3"/>
                </a:solidFill>
                <a:latin typeface="Montserrat Medium" pitchFamily="2" charset="0"/>
                <a:ea typeface="Calibri" panose="020F0502020204030204" pitchFamily="34" charset="0"/>
              </a:rPr>
              <a:t>G</a:t>
            </a:r>
            <a:r>
              <a:rPr lang="it-IT" sz="2000">
                <a:solidFill>
                  <a:schemeClr val="accent3"/>
                </a:solidFill>
                <a:effectLst/>
                <a:latin typeface="Montserrat Medium" pitchFamily="2" charset="0"/>
                <a:ea typeface="Calibri" panose="020F0502020204030204" pitchFamily="34" charset="0"/>
              </a:rPr>
              <a:t>li impatti ambientali del business</a:t>
            </a:r>
            <a:endParaRPr lang="it-IT" sz="2000">
              <a:solidFill>
                <a:schemeClr val="accent3"/>
              </a:solidFill>
              <a:latin typeface="Montserrat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A820B-F9D6-91A7-8FCA-E00780D421F5}"/>
              </a:ext>
            </a:extLst>
          </p:cNvPr>
          <p:cNvSpPr txBox="1"/>
          <p:nvPr/>
        </p:nvSpPr>
        <p:spPr>
          <a:xfrm>
            <a:off x="1966514" y="4320540"/>
            <a:ext cx="4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623ACB-9DF5-8E00-C2D9-2982488C80F6}"/>
              </a:ext>
            </a:extLst>
          </p:cNvPr>
          <p:cNvSpPr txBox="1"/>
          <p:nvPr/>
        </p:nvSpPr>
        <p:spPr>
          <a:xfrm>
            <a:off x="407988" y="4936544"/>
            <a:ext cx="40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accent3"/>
                </a:solidFill>
                <a:latin typeface="Montserrat Medium" pitchFamily="2" charset="0"/>
                <a:ea typeface="Calibri" panose="020F0502020204030204" pitchFamily="34" charset="0"/>
              </a:rPr>
              <a:t>G</a:t>
            </a:r>
            <a:r>
              <a:rPr lang="it-IT" sz="2000">
                <a:solidFill>
                  <a:schemeClr val="accent3"/>
                </a:solidFill>
                <a:effectLst/>
                <a:latin typeface="Montserrat Medium" pitchFamily="2" charset="0"/>
                <a:ea typeface="Calibri" panose="020F0502020204030204" pitchFamily="34" charset="0"/>
              </a:rPr>
              <a:t>li impatti sociali dell’attività</a:t>
            </a:r>
            <a:endParaRPr lang="it-IT" sz="2000">
              <a:solidFill>
                <a:schemeClr val="accent3"/>
              </a:solidFill>
              <a:latin typeface="Montserrat Medium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649E71-FFEB-C311-716F-146E58594F98}"/>
              </a:ext>
            </a:extLst>
          </p:cNvPr>
          <p:cNvSpPr txBox="1"/>
          <p:nvPr/>
        </p:nvSpPr>
        <p:spPr>
          <a:xfrm>
            <a:off x="399996" y="4318698"/>
            <a:ext cx="581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accent3"/>
                </a:solidFill>
                <a:latin typeface="Montserrat Medium" pitchFamily="2" charset="0"/>
                <a:ea typeface="Calibri" panose="020F0502020204030204" pitchFamily="34" charset="0"/>
              </a:rPr>
              <a:t>L</a:t>
            </a:r>
            <a:r>
              <a:rPr lang="it-IT" sz="2000">
                <a:solidFill>
                  <a:schemeClr val="accent3"/>
                </a:solidFill>
                <a:effectLst/>
                <a:latin typeface="Montserrat Medium" pitchFamily="2" charset="0"/>
                <a:ea typeface="Calibri" panose="020F0502020204030204" pitchFamily="34" charset="0"/>
              </a:rPr>
              <a:t>a trasparenza nella gestione del business</a:t>
            </a:r>
            <a:endParaRPr lang="it-IT" sz="2000">
              <a:solidFill>
                <a:schemeClr val="accent3"/>
              </a:solidFill>
              <a:latin typeface="Montserrat Medium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9C1AEC-F4EA-1DF5-4F2E-B4185BFD4FFA}"/>
              </a:ext>
            </a:extLst>
          </p:cNvPr>
          <p:cNvSpPr txBox="1"/>
          <p:nvPr/>
        </p:nvSpPr>
        <p:spPr>
          <a:xfrm>
            <a:off x="407988" y="1112495"/>
            <a:ext cx="54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>
                <a:solidFill>
                  <a:schemeClr val="accent2"/>
                </a:solidFill>
                <a:latin typeface="Montserrat SemiBold" pitchFamily="2" charset="0"/>
              </a:rPr>
              <a:t>200+ </a:t>
            </a:r>
            <a:r>
              <a:rPr lang="it-IT" sz="3200">
                <a:latin typeface="Crimson Pro" pitchFamily="2" charset="0"/>
              </a:rPr>
              <a:t>stakeholder diretti</a:t>
            </a: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52CDCBF4-B905-7B82-25EC-3AB6F0742C21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62" name="Cerchio vuoto 97">
              <a:extLst>
                <a:ext uri="{FF2B5EF4-FFF2-40B4-BE49-F238E27FC236}">
                  <a16:creationId xmlns:a16="http://schemas.microsoft.com/office/drawing/2014/main" id="{ECC87CE6-42E9-F3B9-3FC6-3911EB7A1FF7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42DF7C1C-54C9-2319-D084-1F642A0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7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" presetClass="entr" presetSubtype="2" decel="9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  <p:bldP spid="40" grpId="0"/>
      <p:bldP spid="5" grpId="0"/>
      <p:bldP spid="43" grpId="0"/>
      <p:bldP spid="44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7">
            <a:extLst>
              <a:ext uri="{FF2B5EF4-FFF2-40B4-BE49-F238E27FC236}">
                <a16:creationId xmlns:a16="http://schemas.microsoft.com/office/drawing/2014/main" id="{2D842557-51C8-8437-973F-57BAEDD52587}"/>
              </a:ext>
            </a:extLst>
          </p:cNvPr>
          <p:cNvSpPr/>
          <p:nvPr/>
        </p:nvSpPr>
        <p:spPr>
          <a:xfrm>
            <a:off x="6096000" y="564202"/>
            <a:ext cx="4903304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67">
            <a:extLst>
              <a:ext uri="{FF2B5EF4-FFF2-40B4-BE49-F238E27FC236}">
                <a16:creationId xmlns:a16="http://schemas.microsoft.com/office/drawing/2014/main" id="{B55BD75E-94DB-1356-36BF-038C55852EFF}"/>
              </a:ext>
            </a:extLst>
          </p:cNvPr>
          <p:cNvSpPr/>
          <p:nvPr/>
        </p:nvSpPr>
        <p:spPr>
          <a:xfrm>
            <a:off x="417510" y="567143"/>
            <a:ext cx="4147912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3" name="Figura a mano libera: forma 97">
            <a:extLst>
              <a:ext uri="{FF2B5EF4-FFF2-40B4-BE49-F238E27FC236}">
                <a16:creationId xmlns:a16="http://schemas.microsoft.com/office/drawing/2014/main" id="{7807CA12-0EA6-8D74-3F36-099A2E4E2444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4" name="Figura a mano libera: forma 96">
            <a:extLst>
              <a:ext uri="{FF2B5EF4-FFF2-40B4-BE49-F238E27FC236}">
                <a16:creationId xmlns:a16="http://schemas.microsoft.com/office/drawing/2014/main" id="{D1CC7356-726C-ECA4-877E-4584625ACDC4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" name="Gruppo 51">
            <a:extLst>
              <a:ext uri="{FF2B5EF4-FFF2-40B4-BE49-F238E27FC236}">
                <a16:creationId xmlns:a16="http://schemas.microsoft.com/office/drawing/2014/main" id="{56366C78-604B-33D2-9C1D-494B73184292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6" name="Logo Atlantia">
              <a:extLst>
                <a:ext uri="{FF2B5EF4-FFF2-40B4-BE49-F238E27FC236}">
                  <a16:creationId xmlns:a16="http://schemas.microsoft.com/office/drawing/2014/main" id="{05BA405A-CC1B-63E4-6727-B13365231AAF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8" name="Free-form: Shape 19">
                <a:extLst>
                  <a:ext uri="{FF2B5EF4-FFF2-40B4-BE49-F238E27FC236}">
                    <a16:creationId xmlns:a16="http://schemas.microsoft.com/office/drawing/2014/main" id="{3798D023-5846-BD5D-4260-295CC8DFD459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Free-form: Shape 20">
                <a:extLst>
                  <a:ext uri="{FF2B5EF4-FFF2-40B4-BE49-F238E27FC236}">
                    <a16:creationId xmlns:a16="http://schemas.microsoft.com/office/drawing/2014/main" id="{8C1C43C5-9F96-834B-94E7-5B65E0918D70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ree-form: Shape 21">
                <a:extLst>
                  <a:ext uri="{FF2B5EF4-FFF2-40B4-BE49-F238E27FC236}">
                    <a16:creationId xmlns:a16="http://schemas.microsoft.com/office/drawing/2014/main" id="{FB29DB92-3C36-5FB4-DD26-6E790FEDDCA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ree-form: Shape 22">
                <a:extLst>
                  <a:ext uri="{FF2B5EF4-FFF2-40B4-BE49-F238E27FC236}">
                    <a16:creationId xmlns:a16="http://schemas.microsoft.com/office/drawing/2014/main" id="{A99F6E4E-D738-974C-6356-2F636E22B391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Free-form: Shape 23">
                <a:extLst>
                  <a:ext uri="{FF2B5EF4-FFF2-40B4-BE49-F238E27FC236}">
                    <a16:creationId xmlns:a16="http://schemas.microsoft.com/office/drawing/2014/main" id="{BEB30424-FBEE-B6DE-8D63-99B1484B8434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Free-form: Shape 24">
                <a:extLst>
                  <a:ext uri="{FF2B5EF4-FFF2-40B4-BE49-F238E27FC236}">
                    <a16:creationId xmlns:a16="http://schemas.microsoft.com/office/drawing/2014/main" id="{78015E9E-2AD8-2977-7E59-C0BE90D9C6EB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Cerchio vuoto 53">
              <a:extLst>
                <a:ext uri="{FF2B5EF4-FFF2-40B4-BE49-F238E27FC236}">
                  <a16:creationId xmlns:a16="http://schemas.microsoft.com/office/drawing/2014/main" id="{71CCBF80-AF39-FA38-947B-C94470C37242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uppo 78">
            <a:extLst>
              <a:ext uri="{FF2B5EF4-FFF2-40B4-BE49-F238E27FC236}">
                <a16:creationId xmlns:a16="http://schemas.microsoft.com/office/drawing/2014/main" id="{60A6A3D2-2B8F-6DF4-53E4-1747FD6DF743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15" name="Cerchio vuoto 79">
              <a:extLst>
                <a:ext uri="{FF2B5EF4-FFF2-40B4-BE49-F238E27FC236}">
                  <a16:creationId xmlns:a16="http://schemas.microsoft.com/office/drawing/2014/main" id="{591E72CB-8D45-0111-4773-1B549E7E7B6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6" name="Immagine 80">
              <a:extLst>
                <a:ext uri="{FF2B5EF4-FFF2-40B4-BE49-F238E27FC236}">
                  <a16:creationId xmlns:a16="http://schemas.microsoft.com/office/drawing/2014/main" id="{BFE465E8-9F53-539D-EB41-ED2962C1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49DE5E-293F-6955-8737-D197573C7FE3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18" name="Cerchio vuoto 98">
              <a:extLst>
                <a:ext uri="{FF2B5EF4-FFF2-40B4-BE49-F238E27FC236}">
                  <a16:creationId xmlns:a16="http://schemas.microsoft.com/office/drawing/2014/main" id="{6246FF5D-004C-F3C1-63D6-48F19E36CAF0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2C726C9-5C60-AB3F-F1F5-2BF76914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20" name="Gruppo 68">
            <a:extLst>
              <a:ext uri="{FF2B5EF4-FFF2-40B4-BE49-F238E27FC236}">
                <a16:creationId xmlns:a16="http://schemas.microsoft.com/office/drawing/2014/main" id="{747C2C37-F31D-C924-165C-BBC2765A0BC2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21" name="Cerchio vuoto 69">
              <a:extLst>
                <a:ext uri="{FF2B5EF4-FFF2-40B4-BE49-F238E27FC236}">
                  <a16:creationId xmlns:a16="http://schemas.microsoft.com/office/drawing/2014/main" id="{58D7593D-0B21-A53C-66C3-1D4F938DDCE0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58B9BB23-CFD6-4D8C-A342-790383143223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23" name="Rettangolo 71">
                <a:extLst>
                  <a:ext uri="{FF2B5EF4-FFF2-40B4-BE49-F238E27FC236}">
                    <a16:creationId xmlns:a16="http://schemas.microsoft.com/office/drawing/2014/main" id="{BF3442E4-CF37-5044-A4DF-8A53ED9CCDEF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Rettangolo 72">
                <a:extLst>
                  <a:ext uri="{FF2B5EF4-FFF2-40B4-BE49-F238E27FC236}">
                    <a16:creationId xmlns:a16="http://schemas.microsoft.com/office/drawing/2014/main" id="{5C078A56-43F8-B3F9-796E-0EB76B01D13B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Rettangolo 87">
                <a:extLst>
                  <a:ext uri="{FF2B5EF4-FFF2-40B4-BE49-F238E27FC236}">
                    <a16:creationId xmlns:a16="http://schemas.microsoft.com/office/drawing/2014/main" id="{C872ACA3-464F-034A-392D-E25DE309001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Rettangolo 88">
                <a:extLst>
                  <a:ext uri="{FF2B5EF4-FFF2-40B4-BE49-F238E27FC236}">
                    <a16:creationId xmlns:a16="http://schemas.microsoft.com/office/drawing/2014/main" id="{D456D709-2BB6-96B0-C5AE-1BE7CF2DB47D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Rettangolo 89">
                <a:extLst>
                  <a:ext uri="{FF2B5EF4-FFF2-40B4-BE49-F238E27FC236}">
                    <a16:creationId xmlns:a16="http://schemas.microsoft.com/office/drawing/2014/main" id="{4EA053FF-8C9C-BC5C-4D30-97042A24271E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Rettangolo 90">
                <a:extLst>
                  <a:ext uri="{FF2B5EF4-FFF2-40B4-BE49-F238E27FC236}">
                    <a16:creationId xmlns:a16="http://schemas.microsoft.com/office/drawing/2014/main" id="{4078437F-71B2-4989-05BD-51D9B57F8885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Rettangolo 91">
                <a:extLst>
                  <a:ext uri="{FF2B5EF4-FFF2-40B4-BE49-F238E27FC236}">
                    <a16:creationId xmlns:a16="http://schemas.microsoft.com/office/drawing/2014/main" id="{61B7AC44-C19C-E749-338E-CE5E428501AC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Rettangolo 92">
                <a:extLst>
                  <a:ext uri="{FF2B5EF4-FFF2-40B4-BE49-F238E27FC236}">
                    <a16:creationId xmlns:a16="http://schemas.microsoft.com/office/drawing/2014/main" id="{5BF42963-80BD-856B-C758-5789712E0B66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Rettangolo 93">
                <a:extLst>
                  <a:ext uri="{FF2B5EF4-FFF2-40B4-BE49-F238E27FC236}">
                    <a16:creationId xmlns:a16="http://schemas.microsoft.com/office/drawing/2014/main" id="{A0128255-AFED-FD45-386A-5B59810FBDF8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AAAEF3B4-D614-CCC3-CF96-FD321120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857504"/>
              </p:ext>
            </p:extLst>
          </p:nvPr>
        </p:nvGraphicFramePr>
        <p:xfrm>
          <a:off x="101427" y="624001"/>
          <a:ext cx="5994573" cy="3547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B2199BC1-F184-801B-0D28-74ACF4429FAD}"/>
              </a:ext>
            </a:extLst>
          </p:cNvPr>
          <p:cNvSpPr txBox="1"/>
          <p:nvPr/>
        </p:nvSpPr>
        <p:spPr>
          <a:xfrm>
            <a:off x="394688" y="315034"/>
            <a:ext cx="414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latin typeface="Montserrat Bold" pitchFamily="2" charset="0"/>
              </a:rPr>
              <a:t>Emissioni di CO</a:t>
            </a:r>
            <a:r>
              <a:rPr lang="it-IT" sz="2400" b="1">
                <a:latin typeface="Montserrat Bold" pitchFamily="2" charset="0"/>
              </a:rPr>
              <a:t>2</a:t>
            </a:r>
            <a:endParaRPr lang="it-IT" sz="3600" b="1">
              <a:latin typeface="Montserrat Bold" pitchFamily="2" charset="0"/>
            </a:endParaRPr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9393686-819B-148F-2E04-04ACFFB6A332}"/>
              </a:ext>
            </a:extLst>
          </p:cNvPr>
          <p:cNvSpPr txBox="1"/>
          <p:nvPr/>
        </p:nvSpPr>
        <p:spPr>
          <a:xfrm>
            <a:off x="340332" y="862872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Montserrat SemiBold" pitchFamily="2" charset="0"/>
              </a:rPr>
              <a:t>245 128 </a:t>
            </a:r>
            <a:r>
              <a:rPr lang="en-US" sz="2000" err="1">
                <a:solidFill>
                  <a:schemeClr val="accent2"/>
                </a:solidFill>
                <a:latin typeface="Montserrat SemiBold" pitchFamily="2" charset="0"/>
              </a:rPr>
              <a:t>tonnellate</a:t>
            </a:r>
            <a:endParaRPr lang="it-IT" sz="2400">
              <a:solidFill>
                <a:schemeClr val="accent2"/>
              </a:solidFill>
              <a:latin typeface="Montserrat SemiBold" pitchFamily="2" charset="0"/>
            </a:endParaRP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109B7BE5-7C3F-7FD9-A858-AAD3B50F8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55789"/>
              </p:ext>
            </p:extLst>
          </p:nvPr>
        </p:nvGraphicFramePr>
        <p:xfrm>
          <a:off x="5824325" y="638200"/>
          <a:ext cx="5994573" cy="3547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41468A58-AC68-86B2-F966-6DC59C512469}"/>
              </a:ext>
            </a:extLst>
          </p:cNvPr>
          <p:cNvSpPr txBox="1"/>
          <p:nvPr/>
        </p:nvSpPr>
        <p:spPr>
          <a:xfrm>
            <a:off x="6000024" y="317496"/>
            <a:ext cx="509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latin typeface="Montserrat Bold" pitchFamily="2" charset="0"/>
              </a:rPr>
              <a:t>Energia rinnovabile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FDBDF721-86D8-7CA6-FA23-C3A9D6B42E9F}"/>
              </a:ext>
            </a:extLst>
          </p:cNvPr>
          <p:cNvSpPr txBox="1"/>
          <p:nvPr/>
        </p:nvSpPr>
        <p:spPr>
          <a:xfrm>
            <a:off x="1971442" y="151804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3"/>
                </a:solidFill>
                <a:latin typeface="Montserrat SemiBold" pitchFamily="2" charset="0"/>
              </a:rPr>
              <a:t>-27%</a:t>
            </a:r>
            <a:endParaRPr lang="it-IT" sz="2400">
              <a:solidFill>
                <a:schemeClr val="accent3"/>
              </a:solidFill>
              <a:latin typeface="Montserrat SemiBold" pitchFamily="2" charset="0"/>
            </a:endParaRPr>
          </a:p>
        </p:txBody>
      </p:sp>
      <p:sp>
        <p:nvSpPr>
          <p:cNvPr id="48" name="CasellaDiTesto 63">
            <a:extLst>
              <a:ext uri="{FF2B5EF4-FFF2-40B4-BE49-F238E27FC236}">
                <a16:creationId xmlns:a16="http://schemas.microsoft.com/office/drawing/2014/main" id="{928CF41F-F72A-353A-656D-FB2AEEA1F19A}"/>
              </a:ext>
            </a:extLst>
          </p:cNvPr>
          <p:cNvSpPr txBox="1"/>
          <p:nvPr/>
        </p:nvSpPr>
        <p:spPr>
          <a:xfrm>
            <a:off x="3340331" y="208915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-50%</a:t>
            </a:r>
            <a:endParaRPr lang="it-IT" sz="2400">
              <a:solidFill>
                <a:schemeClr val="accent2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49" name="CasellaDiTesto 63">
            <a:extLst>
              <a:ext uri="{FF2B5EF4-FFF2-40B4-BE49-F238E27FC236}">
                <a16:creationId xmlns:a16="http://schemas.microsoft.com/office/drawing/2014/main" id="{CC3F1BD9-B863-B5A6-8FE3-D4B9C2DF177B}"/>
              </a:ext>
            </a:extLst>
          </p:cNvPr>
          <p:cNvSpPr txBox="1"/>
          <p:nvPr/>
        </p:nvSpPr>
        <p:spPr>
          <a:xfrm>
            <a:off x="4565422" y="3161655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Net Zero</a:t>
            </a:r>
            <a:endParaRPr lang="it-IT" sz="2400">
              <a:solidFill>
                <a:schemeClr val="accent3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50" name="CasellaDiTesto 63">
            <a:extLst>
              <a:ext uri="{FF2B5EF4-FFF2-40B4-BE49-F238E27FC236}">
                <a16:creationId xmlns:a16="http://schemas.microsoft.com/office/drawing/2014/main" id="{B9CABE54-845C-EC59-CAE7-A2FB4BEE1491}"/>
              </a:ext>
            </a:extLst>
          </p:cNvPr>
          <p:cNvSpPr txBox="1"/>
          <p:nvPr/>
        </p:nvSpPr>
        <p:spPr>
          <a:xfrm>
            <a:off x="6315423" y="296733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Montserrat SemiBold" pitchFamily="2" charset="0"/>
              </a:rPr>
              <a:t>15%</a:t>
            </a:r>
            <a:endParaRPr lang="it-IT" sz="2400">
              <a:solidFill>
                <a:schemeClr val="accent2"/>
              </a:solidFill>
              <a:latin typeface="Montserrat SemiBold" pitchFamily="2" charset="0"/>
            </a:endParaRPr>
          </a:p>
        </p:txBody>
      </p:sp>
      <p:sp>
        <p:nvSpPr>
          <p:cNvPr id="51" name="CasellaDiTesto 63">
            <a:extLst>
              <a:ext uri="{FF2B5EF4-FFF2-40B4-BE49-F238E27FC236}">
                <a16:creationId xmlns:a16="http://schemas.microsoft.com/office/drawing/2014/main" id="{44D04B78-5109-93DD-E81B-8F7A106CAC87}"/>
              </a:ext>
            </a:extLst>
          </p:cNvPr>
          <p:cNvSpPr txBox="1"/>
          <p:nvPr/>
        </p:nvSpPr>
        <p:spPr>
          <a:xfrm>
            <a:off x="7760154" y="21128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3"/>
                </a:solidFill>
                <a:latin typeface="Montserrat SemiBold" pitchFamily="2" charset="0"/>
              </a:rPr>
              <a:t>50%</a:t>
            </a:r>
            <a:endParaRPr lang="it-IT" sz="2400">
              <a:solidFill>
                <a:schemeClr val="accent3"/>
              </a:solidFill>
              <a:latin typeface="Montserrat SemiBold" pitchFamily="2" charset="0"/>
            </a:endParaRPr>
          </a:p>
        </p:txBody>
      </p:sp>
      <p:sp>
        <p:nvSpPr>
          <p:cNvPr id="52" name="CasellaDiTesto 63">
            <a:extLst>
              <a:ext uri="{FF2B5EF4-FFF2-40B4-BE49-F238E27FC236}">
                <a16:creationId xmlns:a16="http://schemas.microsoft.com/office/drawing/2014/main" id="{C8999640-70C9-5A72-A900-292B6C29A2F1}"/>
              </a:ext>
            </a:extLst>
          </p:cNvPr>
          <p:cNvSpPr txBox="1"/>
          <p:nvPr/>
        </p:nvSpPr>
        <p:spPr>
          <a:xfrm>
            <a:off x="9148022" y="1451161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70%</a:t>
            </a:r>
            <a:endParaRPr lang="it-IT" sz="2400">
              <a:solidFill>
                <a:schemeClr val="accent2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53" name="CasellaDiTesto 63">
            <a:extLst>
              <a:ext uri="{FF2B5EF4-FFF2-40B4-BE49-F238E27FC236}">
                <a16:creationId xmlns:a16="http://schemas.microsoft.com/office/drawing/2014/main" id="{A9B96D9F-6494-65C4-5A4B-D2EAAE82CED1}"/>
              </a:ext>
            </a:extLst>
          </p:cNvPr>
          <p:cNvSpPr txBox="1"/>
          <p:nvPr/>
        </p:nvSpPr>
        <p:spPr>
          <a:xfrm>
            <a:off x="10509426" y="86063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100%</a:t>
            </a:r>
            <a:endParaRPr lang="it-IT" sz="2400">
              <a:solidFill>
                <a:schemeClr val="accent3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FBCC8B-9640-2D7C-04FC-A29D5BBB63FE}"/>
              </a:ext>
            </a:extLst>
          </p:cNvPr>
          <p:cNvSpPr txBox="1"/>
          <p:nvPr/>
        </p:nvSpPr>
        <p:spPr>
          <a:xfrm>
            <a:off x="417510" y="4139047"/>
            <a:ext cx="55468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>
                <a:solidFill>
                  <a:srgbClr val="333333"/>
                </a:solidFill>
                <a:latin typeface="Montserrat Bold" pitchFamily="2" charset="0"/>
                <a:ea typeface="Yu Mincho" panose="020B0400000000000000" pitchFamily="18" charset="-128"/>
                <a:cs typeface="Arial" panose="020B0604020202020204" pitchFamily="34" charset="0"/>
              </a:rPr>
              <a:t>T</a:t>
            </a:r>
            <a:r>
              <a:rPr lang="it-IT" sz="3200" b="1">
                <a:solidFill>
                  <a:srgbClr val="333333"/>
                </a:solidFill>
                <a:effectLst/>
                <a:latin typeface="Montserrat Bold" pitchFamily="2" charset="0"/>
                <a:ea typeface="Yu Mincho" panose="020B0400000000000000" pitchFamily="18" charset="-128"/>
                <a:cs typeface="Arial" panose="020B0604020202020204" pitchFamily="34" charset="0"/>
              </a:rPr>
              <a:t>asso di riciclo/utilizzo dei rifiuti per: </a:t>
            </a:r>
            <a:endParaRPr lang="it-IT" sz="3200" b="1">
              <a:latin typeface="Montserrat Bold" pitchFamily="2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3496C1D-D214-B4AF-2343-59B922BB208C}"/>
              </a:ext>
            </a:extLst>
          </p:cNvPr>
          <p:cNvGrpSpPr/>
          <p:nvPr/>
        </p:nvGrpSpPr>
        <p:grpSpPr>
          <a:xfrm>
            <a:off x="5025953" y="4904948"/>
            <a:ext cx="6792945" cy="523220"/>
            <a:chOff x="5025953" y="4904948"/>
            <a:chExt cx="6792945" cy="5232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7E40D17-F496-1779-CE5C-B0A3DD85C58F}"/>
                </a:ext>
              </a:extLst>
            </p:cNvPr>
            <p:cNvGrpSpPr/>
            <p:nvPr/>
          </p:nvGrpSpPr>
          <p:grpSpPr>
            <a:xfrm>
              <a:off x="6981318" y="4919817"/>
              <a:ext cx="4837580" cy="498764"/>
              <a:chOff x="6096000" y="4562850"/>
              <a:chExt cx="4837580" cy="49876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EA1670-5B18-2C6D-7B14-09F0CD8347D8}"/>
                  </a:ext>
                </a:extLst>
              </p:cNvPr>
              <p:cNvSpPr/>
              <p:nvPr/>
            </p:nvSpPr>
            <p:spPr>
              <a:xfrm>
                <a:off x="6096000" y="4562850"/>
                <a:ext cx="3960000" cy="4987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CasellaDiTesto 63">
                <a:extLst>
                  <a:ext uri="{FF2B5EF4-FFF2-40B4-BE49-F238E27FC236}">
                    <a16:creationId xmlns:a16="http://schemas.microsoft.com/office/drawing/2014/main" id="{555992F1-221B-88B2-3A6C-E1310B428D2A}"/>
                  </a:ext>
                </a:extLst>
              </p:cNvPr>
              <p:cNvSpPr txBox="1"/>
              <p:nvPr/>
            </p:nvSpPr>
            <p:spPr>
              <a:xfrm>
                <a:off x="10085271" y="4581399"/>
                <a:ext cx="848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>
                    <a:solidFill>
                      <a:schemeClr val="accent2"/>
                    </a:solidFill>
                    <a:latin typeface="Montserrat SemiBold" pitchFamily="2" charset="0"/>
                  </a:rPr>
                  <a:t>90%</a:t>
                </a:r>
                <a:endParaRPr lang="it-IT" sz="2400">
                  <a:solidFill>
                    <a:schemeClr val="accent2"/>
                  </a:solidFill>
                  <a:latin typeface="Montserrat SemiBold" pitchFamily="2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BA4FAD-3D30-BC37-C6A0-A3780D4E07CE}"/>
                </a:ext>
              </a:extLst>
            </p:cNvPr>
            <p:cNvSpPr txBox="1"/>
            <p:nvPr/>
          </p:nvSpPr>
          <p:spPr>
            <a:xfrm>
              <a:off x="5025953" y="4904948"/>
              <a:ext cx="22631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800" b="1">
                  <a:solidFill>
                    <a:srgbClr val="333333"/>
                  </a:solidFill>
                  <a:effectLst/>
                  <a:latin typeface="Montserrat SemiBold" pitchFamily="2" charset="0"/>
                  <a:ea typeface="Yu Mincho" panose="020B0400000000000000" pitchFamily="18" charset="-128"/>
                  <a:cs typeface="Arial" panose="020B0604020202020204" pitchFamily="34" charset="0"/>
                </a:rPr>
                <a:t>Aeroporti</a:t>
              </a:r>
              <a:endParaRPr lang="it-IT" sz="2800" b="1">
                <a:latin typeface="Montserrat SemiBold" pitchFamily="2" charset="0"/>
              </a:endParaRP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03D0789-498D-2BF2-2F5B-60D4CE85A5EF}"/>
              </a:ext>
            </a:extLst>
          </p:cNvPr>
          <p:cNvGrpSpPr/>
          <p:nvPr/>
        </p:nvGrpSpPr>
        <p:grpSpPr>
          <a:xfrm>
            <a:off x="4750876" y="5582930"/>
            <a:ext cx="5921279" cy="549596"/>
            <a:chOff x="4750876" y="5582930"/>
            <a:chExt cx="5921279" cy="54959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FC51C9-0689-B29B-0158-A081FB02C351}"/>
                </a:ext>
              </a:extLst>
            </p:cNvPr>
            <p:cNvGrpSpPr/>
            <p:nvPr/>
          </p:nvGrpSpPr>
          <p:grpSpPr>
            <a:xfrm>
              <a:off x="6992696" y="5633762"/>
              <a:ext cx="3679459" cy="498764"/>
              <a:chOff x="6107378" y="5276795"/>
              <a:chExt cx="3679459" cy="49876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72B0D46-87FC-53A7-5037-CE178464FA9C}"/>
                  </a:ext>
                </a:extLst>
              </p:cNvPr>
              <p:cNvSpPr/>
              <p:nvPr/>
            </p:nvSpPr>
            <p:spPr>
              <a:xfrm>
                <a:off x="6107378" y="5276795"/>
                <a:ext cx="2858400" cy="4987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CasellaDiTesto 63">
                <a:extLst>
                  <a:ext uri="{FF2B5EF4-FFF2-40B4-BE49-F238E27FC236}">
                    <a16:creationId xmlns:a16="http://schemas.microsoft.com/office/drawing/2014/main" id="{E3C460DA-9089-6066-7A7D-8E6D8A29F0FD}"/>
                  </a:ext>
                </a:extLst>
              </p:cNvPr>
              <p:cNvSpPr txBox="1"/>
              <p:nvPr/>
            </p:nvSpPr>
            <p:spPr>
              <a:xfrm>
                <a:off x="8965778" y="5313894"/>
                <a:ext cx="8210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>
                    <a:solidFill>
                      <a:schemeClr val="accent2"/>
                    </a:solidFill>
                    <a:latin typeface="Montserrat SemiBold" pitchFamily="2" charset="0"/>
                  </a:rPr>
                  <a:t>65%</a:t>
                </a:r>
                <a:endParaRPr lang="it-IT" sz="2400">
                  <a:solidFill>
                    <a:schemeClr val="accent2"/>
                  </a:solidFill>
                  <a:latin typeface="Montserrat SemiBold" pitchFamily="2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346C79-64C6-1EBE-9F84-262DB1E159E8}"/>
                </a:ext>
              </a:extLst>
            </p:cNvPr>
            <p:cNvSpPr txBox="1"/>
            <p:nvPr/>
          </p:nvSpPr>
          <p:spPr>
            <a:xfrm>
              <a:off x="4750876" y="5582930"/>
              <a:ext cx="22631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800" b="1">
                  <a:solidFill>
                    <a:srgbClr val="333333"/>
                  </a:solidFill>
                  <a:effectLst/>
                  <a:latin typeface="Montserrat SemiBold" pitchFamily="2" charset="0"/>
                  <a:ea typeface="Yu Mincho" panose="020B0400000000000000" pitchFamily="18" charset="-128"/>
                  <a:cs typeface="Arial" panose="020B0604020202020204" pitchFamily="34" charset="0"/>
                </a:rPr>
                <a:t>Autostrade</a:t>
              </a:r>
              <a:endParaRPr lang="it-IT" sz="2800" b="1">
                <a:latin typeface="Montserrat SemiBold" pitchFamily="2" charset="0"/>
              </a:endParaRP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03EDE4B2-EB44-37A6-4DFF-093AE90201A9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65" name="Cerchio vuoto 97">
              <a:extLst>
                <a:ext uri="{FF2B5EF4-FFF2-40B4-BE49-F238E27FC236}">
                  <a16:creationId xmlns:a16="http://schemas.microsoft.com/office/drawing/2014/main" id="{3F93D0E6-AFD9-D603-E02B-7958CD01293C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B88E734C-1328-0AF5-0153-07223DD5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3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6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decel="6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Graphic spid="37" grpId="0" uiExpand="1">
        <p:bldSub>
          <a:bldChart bld="series"/>
        </p:bldSub>
      </p:bldGraphic>
      <p:bldP spid="38" grpId="0"/>
      <p:bldP spid="39" grpId="0"/>
      <p:bldGraphic spid="40" grpId="0" uiExpand="1">
        <p:bldSub>
          <a:bldChart bld="series"/>
        </p:bldSub>
      </p:bldGraphic>
      <p:bldP spid="41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igura a mano libera: forma 97">
            <a:extLst>
              <a:ext uri="{FF2B5EF4-FFF2-40B4-BE49-F238E27FC236}">
                <a16:creationId xmlns:a16="http://schemas.microsoft.com/office/drawing/2014/main" id="{920496FC-6DF2-8B0F-9B09-929D33A5832A}"/>
              </a:ext>
            </a:extLst>
          </p:cNvPr>
          <p:cNvSpPr/>
          <p:nvPr/>
        </p:nvSpPr>
        <p:spPr>
          <a:xfrm>
            <a:off x="-2036157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1" name="Figura a mano libera: forma 96">
            <a:extLst>
              <a:ext uri="{FF2B5EF4-FFF2-40B4-BE49-F238E27FC236}">
                <a16:creationId xmlns:a16="http://schemas.microsoft.com/office/drawing/2014/main" id="{E6180A25-0CD9-1617-0F07-3487BDC5D6B9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26" name="Gruppo 51">
            <a:extLst>
              <a:ext uri="{FF2B5EF4-FFF2-40B4-BE49-F238E27FC236}">
                <a16:creationId xmlns:a16="http://schemas.microsoft.com/office/drawing/2014/main" id="{556D44FE-78D6-F873-7DAF-B8D60AB6352D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27" name="Logo Atlantia">
              <a:extLst>
                <a:ext uri="{FF2B5EF4-FFF2-40B4-BE49-F238E27FC236}">
                  <a16:creationId xmlns:a16="http://schemas.microsoft.com/office/drawing/2014/main" id="{096E945C-5AC4-9C3E-9471-E62F332DE28D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29" name="Free-form: Shape 19">
                <a:extLst>
                  <a:ext uri="{FF2B5EF4-FFF2-40B4-BE49-F238E27FC236}">
                    <a16:creationId xmlns:a16="http://schemas.microsoft.com/office/drawing/2014/main" id="{09B1E264-EA47-A1FC-171D-8951049CF2B0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Free-form: Shape 20">
                <a:extLst>
                  <a:ext uri="{FF2B5EF4-FFF2-40B4-BE49-F238E27FC236}">
                    <a16:creationId xmlns:a16="http://schemas.microsoft.com/office/drawing/2014/main" id="{5D85DC2E-6CA1-FFBC-66D9-A2BD0BA3D098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Free-form: Shape 21">
                <a:extLst>
                  <a:ext uri="{FF2B5EF4-FFF2-40B4-BE49-F238E27FC236}">
                    <a16:creationId xmlns:a16="http://schemas.microsoft.com/office/drawing/2014/main" id="{2BB4568C-9992-A24C-6C15-6633DD5D4C42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Free-form: Shape 22">
                <a:extLst>
                  <a:ext uri="{FF2B5EF4-FFF2-40B4-BE49-F238E27FC236}">
                    <a16:creationId xmlns:a16="http://schemas.microsoft.com/office/drawing/2014/main" id="{8404801F-7A42-38CD-1110-8D8CEEC29A0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Free-form: Shape 23">
                <a:extLst>
                  <a:ext uri="{FF2B5EF4-FFF2-40B4-BE49-F238E27FC236}">
                    <a16:creationId xmlns:a16="http://schemas.microsoft.com/office/drawing/2014/main" id="{2D6C26F6-9418-A5E8-F874-A2DCC2091D6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Free-form: Shape 24">
                <a:extLst>
                  <a:ext uri="{FF2B5EF4-FFF2-40B4-BE49-F238E27FC236}">
                    <a16:creationId xmlns:a16="http://schemas.microsoft.com/office/drawing/2014/main" id="{9807D0B1-7D0E-98A3-F121-ED7362667DD5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8" name="Cerchio vuoto 53">
              <a:extLst>
                <a:ext uri="{FF2B5EF4-FFF2-40B4-BE49-F238E27FC236}">
                  <a16:creationId xmlns:a16="http://schemas.microsoft.com/office/drawing/2014/main" id="{B3272367-CC08-A9ED-6A11-D217274FAB23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E850C9-0A96-CE12-B4EF-45EBD3571680}"/>
              </a:ext>
            </a:extLst>
          </p:cNvPr>
          <p:cNvGrpSpPr/>
          <p:nvPr/>
        </p:nvGrpSpPr>
        <p:grpSpPr>
          <a:xfrm>
            <a:off x="1721037" y="5885757"/>
            <a:ext cx="540000" cy="540000"/>
            <a:chOff x="2496823" y="6221220"/>
            <a:chExt cx="540000" cy="540000"/>
          </a:xfrm>
        </p:grpSpPr>
        <p:sp>
          <p:nvSpPr>
            <p:cNvPr id="36" name="Cerchio vuoto 98">
              <a:extLst>
                <a:ext uri="{FF2B5EF4-FFF2-40B4-BE49-F238E27FC236}">
                  <a16:creationId xmlns:a16="http://schemas.microsoft.com/office/drawing/2014/main" id="{D3441914-EDAD-784D-8BD1-C174CA6A2379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37" name="Picture 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13FEBE0-63C6-B787-93F4-99988170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38" name="Gruppo 68">
            <a:extLst>
              <a:ext uri="{FF2B5EF4-FFF2-40B4-BE49-F238E27FC236}">
                <a16:creationId xmlns:a16="http://schemas.microsoft.com/office/drawing/2014/main" id="{83D35211-50A2-729D-7CE8-6FE7583603C7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39" name="Cerchio vuoto 69">
              <a:extLst>
                <a:ext uri="{FF2B5EF4-FFF2-40B4-BE49-F238E27FC236}">
                  <a16:creationId xmlns:a16="http://schemas.microsoft.com/office/drawing/2014/main" id="{0003D7CB-6A22-8BC0-7ABE-6B524EF103DC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40" name="Group 2">
              <a:extLst>
                <a:ext uri="{FF2B5EF4-FFF2-40B4-BE49-F238E27FC236}">
                  <a16:creationId xmlns:a16="http://schemas.microsoft.com/office/drawing/2014/main" id="{7B535115-D204-16DB-AA31-518F65261BF6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41" name="Rettangolo 71">
                <a:extLst>
                  <a:ext uri="{FF2B5EF4-FFF2-40B4-BE49-F238E27FC236}">
                    <a16:creationId xmlns:a16="http://schemas.microsoft.com/office/drawing/2014/main" id="{0BBF9160-0E4F-65E5-9FD9-D9DCEE12EEF5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72">
                <a:extLst>
                  <a:ext uri="{FF2B5EF4-FFF2-40B4-BE49-F238E27FC236}">
                    <a16:creationId xmlns:a16="http://schemas.microsoft.com/office/drawing/2014/main" id="{402DFD04-A23C-CAEF-1AFC-B6BD8073CDBA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87">
                <a:extLst>
                  <a:ext uri="{FF2B5EF4-FFF2-40B4-BE49-F238E27FC236}">
                    <a16:creationId xmlns:a16="http://schemas.microsoft.com/office/drawing/2014/main" id="{768E407E-5C32-03DD-E11A-0CED8603E03A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Rettangolo 88">
                <a:extLst>
                  <a:ext uri="{FF2B5EF4-FFF2-40B4-BE49-F238E27FC236}">
                    <a16:creationId xmlns:a16="http://schemas.microsoft.com/office/drawing/2014/main" id="{2CD20695-5734-FC13-234D-48ADEC1D6233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89">
                <a:extLst>
                  <a:ext uri="{FF2B5EF4-FFF2-40B4-BE49-F238E27FC236}">
                    <a16:creationId xmlns:a16="http://schemas.microsoft.com/office/drawing/2014/main" id="{F0D18064-F814-B885-506A-BE527DDDC655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90">
                <a:extLst>
                  <a:ext uri="{FF2B5EF4-FFF2-40B4-BE49-F238E27FC236}">
                    <a16:creationId xmlns:a16="http://schemas.microsoft.com/office/drawing/2014/main" id="{5A388688-C672-FF1A-3B5E-37B69EC6AC0A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Rettangolo 91">
                <a:extLst>
                  <a:ext uri="{FF2B5EF4-FFF2-40B4-BE49-F238E27FC236}">
                    <a16:creationId xmlns:a16="http://schemas.microsoft.com/office/drawing/2014/main" id="{7DA8370C-B4E4-7F6E-8150-46BCFF94AC54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Rettangolo 92">
                <a:extLst>
                  <a:ext uri="{FF2B5EF4-FFF2-40B4-BE49-F238E27FC236}">
                    <a16:creationId xmlns:a16="http://schemas.microsoft.com/office/drawing/2014/main" id="{8BF49DAC-2D92-7725-2FF0-AAD16040FDAE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93">
                <a:extLst>
                  <a:ext uri="{FF2B5EF4-FFF2-40B4-BE49-F238E27FC236}">
                    <a16:creationId xmlns:a16="http://schemas.microsoft.com/office/drawing/2014/main" id="{B0AF09DF-7298-88AB-55C2-C9C51921E30C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3" name="Gruppo 94">
            <a:extLst>
              <a:ext uri="{FF2B5EF4-FFF2-40B4-BE49-F238E27FC236}">
                <a16:creationId xmlns:a16="http://schemas.microsoft.com/office/drawing/2014/main" id="{4F79D08B-0F3E-A050-83F2-EE05F9A6DCEF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54" name="Cerchio vuoto 95">
              <a:extLst>
                <a:ext uri="{FF2B5EF4-FFF2-40B4-BE49-F238E27FC236}">
                  <a16:creationId xmlns:a16="http://schemas.microsoft.com/office/drawing/2014/main" id="{58267594-C923-E8A9-D915-10CAEFD4F0ED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5" name="Immagine 96">
              <a:extLst>
                <a:ext uri="{FF2B5EF4-FFF2-40B4-BE49-F238E27FC236}">
                  <a16:creationId xmlns:a16="http://schemas.microsoft.com/office/drawing/2014/main" id="{97C820B6-F92B-942A-4093-1E18C0D9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DD996-5390-91B5-B21F-F567ED4C4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12</a:t>
            </a:fld>
            <a:endParaRPr lang="it-IT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804832-91BC-C3E0-8B6B-943E40FDC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65693"/>
              </p:ext>
            </p:extLst>
          </p:nvPr>
        </p:nvGraphicFramePr>
        <p:xfrm>
          <a:off x="178770" y="629711"/>
          <a:ext cx="6187677" cy="5057775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2346309">
                  <a:extLst>
                    <a:ext uri="{9D8B030D-6E8A-4147-A177-3AD203B41FA5}">
                      <a16:colId xmlns:a16="http://schemas.microsoft.com/office/drawing/2014/main" val="606925503"/>
                    </a:ext>
                  </a:extLst>
                </a:gridCol>
                <a:gridCol w="732194">
                  <a:extLst>
                    <a:ext uri="{9D8B030D-6E8A-4147-A177-3AD203B41FA5}">
                      <a16:colId xmlns:a16="http://schemas.microsoft.com/office/drawing/2014/main" val="1660312964"/>
                    </a:ext>
                  </a:extLst>
                </a:gridCol>
                <a:gridCol w="2350915">
                  <a:extLst>
                    <a:ext uri="{9D8B030D-6E8A-4147-A177-3AD203B41FA5}">
                      <a16:colId xmlns:a16="http://schemas.microsoft.com/office/drawing/2014/main" val="1711261318"/>
                    </a:ext>
                  </a:extLst>
                </a:gridCol>
                <a:gridCol w="758259">
                  <a:extLst>
                    <a:ext uri="{9D8B030D-6E8A-4147-A177-3AD203B41FA5}">
                      <a16:colId xmlns:a16="http://schemas.microsoft.com/office/drawing/2014/main" val="1695919936"/>
                    </a:ext>
                  </a:extLst>
                </a:gridCol>
              </a:tblGrid>
              <a:tr h="33761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it-IT" sz="2400" b="1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STATO PATRIMONIALE 2021</a:t>
                      </a:r>
                    </a:p>
                  </a:txBody>
                  <a:tcPr marL="45720" marR="4572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411799"/>
                  </a:ext>
                </a:extLst>
              </a:tr>
              <a:tr h="33761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IMPIEGHI</a:t>
                      </a:r>
                      <a:endParaRPr lang="it-IT" sz="18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 </a:t>
                      </a:r>
                      <a:endParaRPr lang="it-IT" sz="18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FONTI</a:t>
                      </a:r>
                      <a:endParaRPr lang="it-IT" sz="18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 </a:t>
                      </a:r>
                      <a:endParaRPr lang="it-IT" sz="18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9385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Immobilizzazioni Immateriali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44014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Capitale sociale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826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88408"/>
                  </a:ext>
                </a:extLst>
              </a:tr>
              <a:tr h="266538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Avviamento</a:t>
                      </a: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8441</a:t>
                      </a: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Riserve, utili portati a nuovo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6838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450422"/>
                  </a:ext>
                </a:extLst>
              </a:tr>
              <a:tr h="266538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Diritti concessori immateriali </a:t>
                      </a: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35127</a:t>
                      </a: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Utile di esercizio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626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66584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Immobilizzazioni materiali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648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Azioni proprie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-150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942832"/>
                  </a:ext>
                </a:extLst>
              </a:tr>
              <a:tr h="337616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Immobilizzazioni finanziarie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4807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PATRIMONIO NETTO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16070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398803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Altre attività non correnti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848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di pertinenza di Terzi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  <a:latin typeface="Montserrat" pitchFamily="2" charset="0"/>
                        </a:rPr>
                        <a:t>7930</a:t>
                      </a:r>
                      <a:endParaRPr lang="it-IT" sz="10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880252"/>
                  </a:ext>
                </a:extLst>
              </a:tr>
              <a:tr h="337616">
                <a:tc>
                  <a:txBody>
                    <a:bodyPr/>
                    <a:lstStyle/>
                    <a:p>
                      <a:pPr algn="l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ATTIVO FISSO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50317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di pertinenza del Gruppo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  <a:latin typeface="Montserrat" pitchFamily="2" charset="0"/>
                        </a:rPr>
                        <a:t>8140</a:t>
                      </a:r>
                      <a:endParaRPr lang="it-IT" sz="10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90003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Disponibilità  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  <a:latin typeface="Montserrat" pitchFamily="2" charset="0"/>
                        </a:rPr>
                        <a:t>25</a:t>
                      </a:r>
                      <a:endParaRPr lang="it-IT" sz="10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Prestiti obbligazionari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23957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5809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Liquidità differite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  <a:latin typeface="Montserrat" pitchFamily="2" charset="0"/>
                        </a:rPr>
                        <a:t>23470</a:t>
                      </a:r>
                      <a:endParaRPr lang="it-IT" sz="10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Finanziamenti a medio-lungo termine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10183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34905"/>
                  </a:ext>
                </a:extLst>
              </a:tr>
              <a:tr h="426462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Attività destinate alla vendita e attività operative cessate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19009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PASSIVO CONSOLIDATO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43171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40585"/>
                  </a:ext>
                </a:extLst>
              </a:tr>
              <a:tr h="426462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  <a:latin typeface="Montserrat" pitchFamily="2" charset="0"/>
                        </a:rPr>
                        <a:t>Liquidità immediate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  <a:latin typeface="Montserrat" pitchFamily="2" charset="0"/>
                        </a:rPr>
                        <a:t>6053</a:t>
                      </a:r>
                      <a:endParaRPr lang="it-IT" sz="10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Passività destinate alla vendita e attività operative cessate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16436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50328"/>
                  </a:ext>
                </a:extLst>
              </a:tr>
              <a:tr h="337616">
                <a:tc>
                  <a:txBody>
                    <a:bodyPr/>
                    <a:lstStyle/>
                    <a:p>
                      <a:pPr algn="l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ATTIVO CORRENTE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29548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PASSIVO CORRENTE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1" u="none" strike="noStrike">
                          <a:effectLst/>
                          <a:latin typeface="Montserrat" pitchFamily="2" charset="0"/>
                        </a:rPr>
                        <a:t>20624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680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59291"/>
                  </a:ext>
                </a:extLst>
              </a:tr>
              <a:tr h="373156">
                <a:tc>
                  <a:txBody>
                    <a:bodyPr/>
                    <a:lstStyle/>
                    <a:p>
                      <a:pPr algn="l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TOTALE IMPIEGHI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79865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TOTALE FONTI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79865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6769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839949-AB73-0CA2-FFE1-4E80CA034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91820"/>
              </p:ext>
            </p:extLst>
          </p:nvPr>
        </p:nvGraphicFramePr>
        <p:xfrm>
          <a:off x="6602233" y="629711"/>
          <a:ext cx="4484521" cy="551592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3412814">
                  <a:extLst>
                    <a:ext uri="{9D8B030D-6E8A-4147-A177-3AD203B41FA5}">
                      <a16:colId xmlns:a16="http://schemas.microsoft.com/office/drawing/2014/main" val="4035318668"/>
                    </a:ext>
                  </a:extLst>
                </a:gridCol>
                <a:gridCol w="1071707">
                  <a:extLst>
                    <a:ext uri="{9D8B030D-6E8A-4147-A177-3AD203B41FA5}">
                      <a16:colId xmlns:a16="http://schemas.microsoft.com/office/drawing/2014/main" val="24404826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it-IT" sz="24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CONTO ECONOMICO</a:t>
                      </a:r>
                      <a:r>
                        <a:rPr lang="it-IT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 </a:t>
                      </a:r>
                      <a:r>
                        <a:rPr lang="it-IT" sz="2400" b="1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2021</a:t>
                      </a:r>
                      <a:endParaRPr lang="it-IT" sz="2400" b="1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  <a:latin typeface="Montserrat" pitchFamily="2" charset="0"/>
                        </a:rPr>
                        <a:t> 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extLst>
                  <a:ext uri="{0D108BD9-81ED-4DB2-BD59-A6C34878D82A}">
                    <a16:rowId xmlns:a16="http://schemas.microsoft.com/office/drawing/2014/main" val="111081412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Ricavi da pedaggio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4959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03201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Ricavi per servizi aeronautici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294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80174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Altri ricavi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1138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565283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Ricavi Operativi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6391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2473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Costi esterni gestionali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1593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19622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Valore </a:t>
                      </a:r>
                      <a:r>
                        <a:rPr lang="en-US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aggiunto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4798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94172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Costo del lavoro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769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21714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Margine operativo lordo MOL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4029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10057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Accantonamenti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591546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EBITDA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3926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970801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Ammortamenti e svalutazioni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4166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63445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Margine operativo EBIT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-240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15206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Proventi finanziari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1024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36386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Oneri finanziari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-1712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99578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Perdite su cambi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-48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37414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Perdite da valutazioni con il metodo del patrimonio netto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-42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505323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Risultato prima delle imposte EBT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>
                          <a:effectLst/>
                          <a:latin typeface="Montserrat" pitchFamily="2" charset="0"/>
                        </a:rPr>
                        <a:t>-1018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38162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Proventi fiscali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474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92197"/>
                  </a:ext>
                </a:extLst>
              </a:tr>
              <a:tr h="1861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Proventi netti di attività operative cessate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  <a:latin typeface="Montserrat" pitchFamily="2" charset="0"/>
                        </a:rPr>
                        <a:t>926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645107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Risultato netto di esercizio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382</a:t>
                      </a:r>
                      <a:endParaRPr lang="it-IT" sz="15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48684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u="none" strike="noStrik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di pertinenza di Terzi</a:t>
                      </a:r>
                      <a:endParaRPr lang="it-IT" sz="1200" b="1" i="0" u="none" strike="noStrike">
                        <a:solidFill>
                          <a:schemeClr val="tx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-244</a:t>
                      </a:r>
                      <a:endParaRPr lang="it-IT" sz="1200" b="1" i="0" u="none" strike="noStrike">
                        <a:solidFill>
                          <a:schemeClr val="tx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marT="36000" marB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01748"/>
                  </a:ext>
                </a:extLst>
              </a:tr>
              <a:tr h="223372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u="none" strike="noStrik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di pertinenza del Gruppo</a:t>
                      </a:r>
                      <a:endParaRPr lang="it-IT" sz="1200" b="1" i="0" u="none" strike="noStrike">
                        <a:solidFill>
                          <a:schemeClr val="tx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626</a:t>
                      </a:r>
                      <a:endParaRPr lang="it-IT" sz="1200" b="1" i="0" u="none" strike="noStrike">
                        <a:solidFill>
                          <a:schemeClr val="tx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11209"/>
                  </a:ext>
                </a:extLst>
              </a:tr>
            </a:tbl>
          </a:graphicData>
        </a:graphic>
      </p:graphicFrame>
      <p:grpSp>
        <p:nvGrpSpPr>
          <p:cNvPr id="56" name="Gruppo 55">
            <a:extLst>
              <a:ext uri="{FF2B5EF4-FFF2-40B4-BE49-F238E27FC236}">
                <a16:creationId xmlns:a16="http://schemas.microsoft.com/office/drawing/2014/main" id="{FDEBE4FF-31AB-1E67-530F-0B918ABE2C28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57" name="Cerchio vuoto 97">
              <a:extLst>
                <a:ext uri="{FF2B5EF4-FFF2-40B4-BE49-F238E27FC236}">
                  <a16:creationId xmlns:a16="http://schemas.microsoft.com/office/drawing/2014/main" id="{74AAD6F9-039B-A250-5FAA-49E798E7A7E7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4484AACA-901F-FBE6-40A3-1F745857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80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9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igura a mano libera: forma 97">
            <a:extLst>
              <a:ext uri="{FF2B5EF4-FFF2-40B4-BE49-F238E27FC236}">
                <a16:creationId xmlns:a16="http://schemas.microsoft.com/office/drawing/2014/main" id="{8169987B-C8D5-72DD-2FCB-6364877791BA}"/>
              </a:ext>
            </a:extLst>
          </p:cNvPr>
          <p:cNvSpPr/>
          <p:nvPr/>
        </p:nvSpPr>
        <p:spPr>
          <a:xfrm>
            <a:off x="-2036157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38" name="Figura a mano libera: forma 96">
            <a:extLst>
              <a:ext uri="{FF2B5EF4-FFF2-40B4-BE49-F238E27FC236}">
                <a16:creationId xmlns:a16="http://schemas.microsoft.com/office/drawing/2014/main" id="{D3A8BF23-0B6F-AA75-AAEB-9BE9B36592B3}"/>
              </a:ext>
            </a:extLst>
          </p:cNvPr>
          <p:cNvSpPr/>
          <p:nvPr/>
        </p:nvSpPr>
        <p:spPr>
          <a:xfrm>
            <a:off x="3275699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39" name="Gruppo 51">
            <a:extLst>
              <a:ext uri="{FF2B5EF4-FFF2-40B4-BE49-F238E27FC236}">
                <a16:creationId xmlns:a16="http://schemas.microsoft.com/office/drawing/2014/main" id="{94A7D9E8-F474-1615-3781-B7C2831EB0F0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0" name="Logo Atlantia">
              <a:extLst>
                <a:ext uri="{FF2B5EF4-FFF2-40B4-BE49-F238E27FC236}">
                  <a16:creationId xmlns:a16="http://schemas.microsoft.com/office/drawing/2014/main" id="{819DBA9D-F928-3718-2421-8D8595B14A6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42" name="Free-form: Shape 19">
                <a:extLst>
                  <a:ext uri="{FF2B5EF4-FFF2-40B4-BE49-F238E27FC236}">
                    <a16:creationId xmlns:a16="http://schemas.microsoft.com/office/drawing/2014/main" id="{FC459278-DBB4-5EC4-E71D-65BA597CADF4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Free-form: Shape 20">
                <a:extLst>
                  <a:ext uri="{FF2B5EF4-FFF2-40B4-BE49-F238E27FC236}">
                    <a16:creationId xmlns:a16="http://schemas.microsoft.com/office/drawing/2014/main" id="{BEB05484-0FAC-2123-34B8-F153AB2A9AEA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Free-form: Shape 21">
                <a:extLst>
                  <a:ext uri="{FF2B5EF4-FFF2-40B4-BE49-F238E27FC236}">
                    <a16:creationId xmlns:a16="http://schemas.microsoft.com/office/drawing/2014/main" id="{A3D6C8AB-6C61-6095-A1BA-37E19620F984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ree-form: Shape 22">
                <a:extLst>
                  <a:ext uri="{FF2B5EF4-FFF2-40B4-BE49-F238E27FC236}">
                    <a16:creationId xmlns:a16="http://schemas.microsoft.com/office/drawing/2014/main" id="{B7943AE4-8B87-18E4-C067-202DE224C66C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Free-form: Shape 23">
                <a:extLst>
                  <a:ext uri="{FF2B5EF4-FFF2-40B4-BE49-F238E27FC236}">
                    <a16:creationId xmlns:a16="http://schemas.microsoft.com/office/drawing/2014/main" id="{D0AF7A95-7458-59F6-F6DE-8D1648A20789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Free-form: Shape 24">
                <a:extLst>
                  <a:ext uri="{FF2B5EF4-FFF2-40B4-BE49-F238E27FC236}">
                    <a16:creationId xmlns:a16="http://schemas.microsoft.com/office/drawing/2014/main" id="{9202FDB1-0696-5800-9873-FAE5E9194EEB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Cerchio vuoto 53">
              <a:extLst>
                <a:ext uri="{FF2B5EF4-FFF2-40B4-BE49-F238E27FC236}">
                  <a16:creationId xmlns:a16="http://schemas.microsoft.com/office/drawing/2014/main" id="{34D3A982-C98A-35A2-C4F7-738D1BEAAB72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637B08-B9AE-35ED-9DDF-71FD9BF74F55}"/>
              </a:ext>
            </a:extLst>
          </p:cNvPr>
          <p:cNvGrpSpPr/>
          <p:nvPr/>
        </p:nvGrpSpPr>
        <p:grpSpPr>
          <a:xfrm>
            <a:off x="1721037" y="5885757"/>
            <a:ext cx="540000" cy="540000"/>
            <a:chOff x="2496823" y="6221220"/>
            <a:chExt cx="540000" cy="540000"/>
          </a:xfrm>
        </p:grpSpPr>
        <p:sp>
          <p:nvSpPr>
            <p:cNvPr id="64" name="Cerchio vuoto 98">
              <a:extLst>
                <a:ext uri="{FF2B5EF4-FFF2-40B4-BE49-F238E27FC236}">
                  <a16:creationId xmlns:a16="http://schemas.microsoft.com/office/drawing/2014/main" id="{8F879C69-B6C3-8DB6-A9E5-A29D5FFC4A4B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E4EFC3-5109-0844-D8D2-04A00A2F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66" name="Gruppo 68">
            <a:extLst>
              <a:ext uri="{FF2B5EF4-FFF2-40B4-BE49-F238E27FC236}">
                <a16:creationId xmlns:a16="http://schemas.microsoft.com/office/drawing/2014/main" id="{867E70D8-6CA0-5CA5-FF4D-617F30A76A74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7" name="Cerchio vuoto 69">
              <a:extLst>
                <a:ext uri="{FF2B5EF4-FFF2-40B4-BE49-F238E27FC236}">
                  <a16:creationId xmlns:a16="http://schemas.microsoft.com/office/drawing/2014/main" id="{68DD9C5F-6273-F4D3-CD4B-188911207F3F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8" name="Group 2">
              <a:extLst>
                <a:ext uri="{FF2B5EF4-FFF2-40B4-BE49-F238E27FC236}">
                  <a16:creationId xmlns:a16="http://schemas.microsoft.com/office/drawing/2014/main" id="{21A1C9A4-4ED5-F740-D07B-B70D47A46EB2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9" name="Rettangolo 71">
                <a:extLst>
                  <a:ext uri="{FF2B5EF4-FFF2-40B4-BE49-F238E27FC236}">
                    <a16:creationId xmlns:a16="http://schemas.microsoft.com/office/drawing/2014/main" id="{C7B3ACBF-E6C7-9D7F-4ACE-518A5AB99110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72">
                <a:extLst>
                  <a:ext uri="{FF2B5EF4-FFF2-40B4-BE49-F238E27FC236}">
                    <a16:creationId xmlns:a16="http://schemas.microsoft.com/office/drawing/2014/main" id="{205D9F58-F7FA-76EC-318E-5C417C9DE8D0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87">
                <a:extLst>
                  <a:ext uri="{FF2B5EF4-FFF2-40B4-BE49-F238E27FC236}">
                    <a16:creationId xmlns:a16="http://schemas.microsoft.com/office/drawing/2014/main" id="{1CB2446A-3B35-1953-FA0C-2BC14CE6263D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88">
                <a:extLst>
                  <a:ext uri="{FF2B5EF4-FFF2-40B4-BE49-F238E27FC236}">
                    <a16:creationId xmlns:a16="http://schemas.microsoft.com/office/drawing/2014/main" id="{07365703-4D6D-1C33-7EA6-05899748E43A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89">
                <a:extLst>
                  <a:ext uri="{FF2B5EF4-FFF2-40B4-BE49-F238E27FC236}">
                    <a16:creationId xmlns:a16="http://schemas.microsoft.com/office/drawing/2014/main" id="{25EAAEAB-FD14-1F4D-A99F-FCB70ACCE7BC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90">
                <a:extLst>
                  <a:ext uri="{FF2B5EF4-FFF2-40B4-BE49-F238E27FC236}">
                    <a16:creationId xmlns:a16="http://schemas.microsoft.com/office/drawing/2014/main" id="{66B27D54-837F-E3F2-9D7F-A9B2E347AD15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Rettangolo 91">
                <a:extLst>
                  <a:ext uri="{FF2B5EF4-FFF2-40B4-BE49-F238E27FC236}">
                    <a16:creationId xmlns:a16="http://schemas.microsoft.com/office/drawing/2014/main" id="{C7A46811-9CD9-9AEA-BCC9-84FA6AB4D82F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Rettangolo 92">
                <a:extLst>
                  <a:ext uri="{FF2B5EF4-FFF2-40B4-BE49-F238E27FC236}">
                    <a16:creationId xmlns:a16="http://schemas.microsoft.com/office/drawing/2014/main" id="{BF8591D7-E745-E799-3CC6-A0C78B2EA42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Rettangolo 93">
                <a:extLst>
                  <a:ext uri="{FF2B5EF4-FFF2-40B4-BE49-F238E27FC236}">
                    <a16:creationId xmlns:a16="http://schemas.microsoft.com/office/drawing/2014/main" id="{197DF7BA-4EF4-A46E-C715-269C238A19FE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96" name="Gruppo 94">
            <a:extLst>
              <a:ext uri="{FF2B5EF4-FFF2-40B4-BE49-F238E27FC236}">
                <a16:creationId xmlns:a16="http://schemas.microsoft.com/office/drawing/2014/main" id="{36595632-B1A3-7DF3-006B-BEA1530C936B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99" name="Cerchio vuoto 95">
              <a:extLst>
                <a:ext uri="{FF2B5EF4-FFF2-40B4-BE49-F238E27FC236}">
                  <a16:creationId xmlns:a16="http://schemas.microsoft.com/office/drawing/2014/main" id="{DFB16095-072A-B9AC-0D7B-6D4CF61B6707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00" name="Immagine 96">
              <a:extLst>
                <a:ext uri="{FF2B5EF4-FFF2-40B4-BE49-F238E27FC236}">
                  <a16:creationId xmlns:a16="http://schemas.microsoft.com/office/drawing/2014/main" id="{AD8C0D60-6F75-CEE5-F7A2-755EBEDA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Analisi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redditività</a:t>
            </a:r>
            <a:endParaRPr lang="it-IT" sz="5400" b="1" spc="300">
              <a:latin typeface="Montserrat Bold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8E90E1D-4B74-07FC-34BA-72E3D1563FB4}"/>
              </a:ext>
            </a:extLst>
          </p:cNvPr>
          <p:cNvSpPr/>
          <p:nvPr/>
        </p:nvSpPr>
        <p:spPr>
          <a:xfrm>
            <a:off x="5174796" y="892953"/>
            <a:ext cx="1842407" cy="128179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>
              <a:latin typeface="Montserrat SemiBold" pitchFamily="2" charset="0"/>
            </a:endParaRPr>
          </a:p>
          <a:p>
            <a:pPr algn="ctr"/>
            <a:r>
              <a:rPr lang="it-IT" sz="2400">
                <a:latin typeface="Montserrat SemiBold" pitchFamily="2" charset="0"/>
              </a:rPr>
              <a:t>ROE</a:t>
            </a:r>
          </a:p>
          <a:p>
            <a:pPr algn="ctr"/>
            <a:endParaRPr lang="it-IT">
              <a:latin typeface="Montserrat SemiBold" pitchFamily="2" charset="0"/>
            </a:endParaRPr>
          </a:p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83FEE-D396-8BE9-AE45-3D95364C774C}"/>
              </a:ext>
            </a:extLst>
          </p:cNvPr>
          <p:cNvSpPr>
            <a:spLocks/>
          </p:cNvSpPr>
          <p:nvPr/>
        </p:nvSpPr>
        <p:spPr>
          <a:xfrm>
            <a:off x="5174796" y="2174502"/>
            <a:ext cx="1842407" cy="1833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A86E765A-E89B-74A3-29A2-D946AD6E732E}"/>
              </a:ext>
            </a:extLst>
          </p:cNvPr>
          <p:cNvSpPr/>
          <p:nvPr/>
        </p:nvSpPr>
        <p:spPr>
          <a:xfrm>
            <a:off x="3857180" y="2174502"/>
            <a:ext cx="1317616" cy="1833375"/>
          </a:xfrm>
          <a:custGeom>
            <a:avLst/>
            <a:gdLst>
              <a:gd name="connsiteX0" fmla="*/ 1317616 w 1317616"/>
              <a:gd name="connsiteY0" fmla="*/ 0 h 1833375"/>
              <a:gd name="connsiteX1" fmla="*/ 1317616 w 1317616"/>
              <a:gd name="connsiteY1" fmla="*/ 1833375 h 1833375"/>
              <a:gd name="connsiteX2" fmla="*/ 0 w 1317616"/>
              <a:gd name="connsiteY2" fmla="*/ 1833375 h 18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616" h="1833375">
                <a:moveTo>
                  <a:pt x="1317616" y="0"/>
                </a:moveTo>
                <a:lnTo>
                  <a:pt x="1317616" y="1833375"/>
                </a:lnTo>
                <a:lnTo>
                  <a:pt x="0" y="1833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  <a:p>
            <a:pPr algn="ctr"/>
            <a:r>
              <a:rPr lang="it-IT"/>
              <a:t>      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52" name="Free-form: Shape 51">
            <a:extLst>
              <a:ext uri="{FF2B5EF4-FFF2-40B4-BE49-F238E27FC236}">
                <a16:creationId xmlns:a16="http://schemas.microsoft.com/office/drawing/2014/main" id="{C1DAA3BB-2570-EEC5-6456-E8117A8BF8DE}"/>
              </a:ext>
            </a:extLst>
          </p:cNvPr>
          <p:cNvSpPr/>
          <p:nvPr/>
        </p:nvSpPr>
        <p:spPr>
          <a:xfrm flipH="1">
            <a:off x="7017203" y="2174991"/>
            <a:ext cx="1317616" cy="1833375"/>
          </a:xfrm>
          <a:custGeom>
            <a:avLst/>
            <a:gdLst>
              <a:gd name="connsiteX0" fmla="*/ 1317616 w 1317616"/>
              <a:gd name="connsiteY0" fmla="*/ 0 h 1833375"/>
              <a:gd name="connsiteX1" fmla="*/ 1317616 w 1317616"/>
              <a:gd name="connsiteY1" fmla="*/ 1833375 h 1833375"/>
              <a:gd name="connsiteX2" fmla="*/ 0 w 1317616"/>
              <a:gd name="connsiteY2" fmla="*/ 1833375 h 18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616" h="1833375">
                <a:moveTo>
                  <a:pt x="1317616" y="0"/>
                </a:moveTo>
                <a:lnTo>
                  <a:pt x="1317616" y="1833375"/>
                </a:lnTo>
                <a:lnTo>
                  <a:pt x="0" y="1833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CDF83C-3A76-E847-9FFC-95B5951F0896}"/>
              </a:ext>
            </a:extLst>
          </p:cNvPr>
          <p:cNvSpPr txBox="1"/>
          <p:nvPr/>
        </p:nvSpPr>
        <p:spPr>
          <a:xfrm>
            <a:off x="1513829" y="2334797"/>
            <a:ext cx="2326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>
                <a:latin typeface="Montserrat SemiBold" pitchFamily="2" charset="0"/>
              </a:rPr>
              <a:t>Area </a:t>
            </a:r>
          </a:p>
          <a:p>
            <a:pPr algn="ctr"/>
            <a:r>
              <a:rPr lang="it-IT" sz="2400">
                <a:latin typeface="Montserrat SemiBold" pitchFamily="2" charset="0"/>
              </a:rPr>
              <a:t>Caratteristica</a:t>
            </a:r>
            <a:endParaRPr lang="it-IT" sz="1600">
              <a:latin typeface="Montserrat SemiBold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35EC94-8B0A-CA64-8A3E-86725560DA56}"/>
              </a:ext>
            </a:extLst>
          </p:cNvPr>
          <p:cNvSpPr txBox="1"/>
          <p:nvPr/>
        </p:nvSpPr>
        <p:spPr>
          <a:xfrm>
            <a:off x="5091558" y="2353107"/>
            <a:ext cx="2008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>
                <a:latin typeface="Montserrat SemiBold" pitchFamily="2" charset="0"/>
              </a:rPr>
              <a:t>Area</a:t>
            </a:r>
          </a:p>
          <a:p>
            <a:pPr algn="ctr"/>
            <a:r>
              <a:rPr lang="it-IT" sz="2400">
                <a:latin typeface="Montserrat SemiBold" pitchFamily="2" charset="0"/>
              </a:rPr>
              <a:t> Finanziaria</a:t>
            </a:r>
            <a:endParaRPr lang="it-IT" sz="1600">
              <a:latin typeface="Montserrat SemiBold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0D8F76-3CFB-9941-180B-B4E308D4C57E}"/>
              </a:ext>
            </a:extLst>
          </p:cNvPr>
          <p:cNvSpPr txBox="1"/>
          <p:nvPr/>
        </p:nvSpPr>
        <p:spPr>
          <a:xfrm>
            <a:off x="7999697" y="2333975"/>
            <a:ext cx="3466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>
                <a:latin typeface="Montserrat SemiBold" pitchFamily="2" charset="0"/>
              </a:rPr>
              <a:t>Area </a:t>
            </a:r>
          </a:p>
          <a:p>
            <a:pPr algn="ctr"/>
            <a:r>
              <a:rPr lang="it-IT" sz="2400">
                <a:latin typeface="Montserrat SemiBold" pitchFamily="2" charset="0"/>
              </a:rPr>
              <a:t>Fiscale-Straordinaria</a:t>
            </a:r>
            <a:endParaRPr lang="it-IT" sz="1600">
              <a:latin typeface="Montserrat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6EC41-24DA-9A81-01A4-6607380D82E3}"/>
              </a:ext>
            </a:extLst>
          </p:cNvPr>
          <p:cNvSpPr txBox="1"/>
          <p:nvPr/>
        </p:nvSpPr>
        <p:spPr>
          <a:xfrm>
            <a:off x="2227905" y="4232569"/>
            <a:ext cx="8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ROI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0774E-9439-880A-FDC8-85F73FA582B1}"/>
              </a:ext>
            </a:extLst>
          </p:cNvPr>
          <p:cNvSpPr txBox="1"/>
          <p:nvPr/>
        </p:nvSpPr>
        <p:spPr>
          <a:xfrm>
            <a:off x="5532184" y="4232569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ROD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BF575D-9B66-5E10-2FB0-C4468878E4BB}"/>
              </a:ext>
            </a:extLst>
          </p:cNvPr>
          <p:cNvSpPr txBox="1"/>
          <p:nvPr/>
        </p:nvSpPr>
        <p:spPr>
          <a:xfrm>
            <a:off x="9020728" y="4232569"/>
            <a:ext cx="8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S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9392EA-B252-A9FC-7D9A-31827C528C97}"/>
              </a:ext>
            </a:extLst>
          </p:cNvPr>
          <p:cNvSpPr txBox="1"/>
          <p:nvPr/>
        </p:nvSpPr>
        <p:spPr>
          <a:xfrm>
            <a:off x="5532184" y="4952684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3.69%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E3386E-B479-09F9-DFD2-7C60E9E7DBBB}"/>
              </a:ext>
            </a:extLst>
          </p:cNvPr>
          <p:cNvSpPr txBox="1"/>
          <p:nvPr/>
        </p:nvSpPr>
        <p:spPr>
          <a:xfrm>
            <a:off x="2050986" y="4952684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-0.38%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6D2AED-16AE-930E-C26E-9AD884063460}"/>
              </a:ext>
            </a:extLst>
          </p:cNvPr>
          <p:cNvSpPr txBox="1"/>
          <p:nvPr/>
        </p:nvSpPr>
        <p:spPr>
          <a:xfrm>
            <a:off x="9013382" y="4952684"/>
            <a:ext cx="11276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dirty="0">
                <a:latin typeface="Montserrat SemiBold"/>
              </a:rPr>
              <a:t>-0.38</a:t>
            </a:r>
            <a:endParaRPr lang="it-IT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131794-EA01-C8FA-2ED1-9AC5C4BAF1D0}"/>
              </a:ext>
            </a:extLst>
          </p:cNvPr>
          <p:cNvSpPr txBox="1"/>
          <p:nvPr/>
        </p:nvSpPr>
        <p:spPr>
          <a:xfrm>
            <a:off x="5532184" y="4232568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Q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B1FDE9-F103-907E-57E2-C6775431A800}"/>
              </a:ext>
            </a:extLst>
          </p:cNvPr>
          <p:cNvSpPr txBox="1"/>
          <p:nvPr/>
        </p:nvSpPr>
        <p:spPr>
          <a:xfrm>
            <a:off x="5532184" y="4952684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2.88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76C0C34-0361-08C7-B392-4F648E1309FD}"/>
              </a:ext>
            </a:extLst>
          </p:cNvPr>
          <p:cNvGrpSpPr/>
          <p:nvPr/>
        </p:nvGrpSpPr>
        <p:grpSpPr>
          <a:xfrm>
            <a:off x="3216106" y="1733359"/>
            <a:ext cx="2028053" cy="461665"/>
            <a:chOff x="3249122" y="1931785"/>
            <a:chExt cx="2028053" cy="461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BCCEDB-5DCE-BDCD-AA76-82C90A646829}"/>
                </a:ext>
              </a:extLst>
            </p:cNvPr>
            <p:cNvSpPr txBox="1"/>
            <p:nvPr/>
          </p:nvSpPr>
          <p:spPr>
            <a:xfrm>
              <a:off x="4149543" y="1957575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>
                  <a:solidFill>
                    <a:schemeClr val="accent2"/>
                  </a:solidFill>
                  <a:latin typeface="Montserrat SemiBold"/>
                </a:rPr>
                <a:t>-11.51%</a:t>
              </a:r>
              <a:endParaRPr lang="it-IT">
                <a:solidFill>
                  <a:schemeClr val="accent2"/>
                </a:solidFill>
                <a:latin typeface="Montserrat SemiBold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9157A9-C036-AABE-AA3E-4FAEF002AF97}"/>
                </a:ext>
              </a:extLst>
            </p:cNvPr>
            <p:cNvSpPr txBox="1"/>
            <p:nvPr/>
          </p:nvSpPr>
          <p:spPr>
            <a:xfrm>
              <a:off x="3249122" y="193178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2020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0973B11-D606-5E7E-8039-A5682BB90505}"/>
              </a:ext>
            </a:extLst>
          </p:cNvPr>
          <p:cNvSpPr txBox="1"/>
          <p:nvPr/>
        </p:nvSpPr>
        <p:spPr>
          <a:xfrm>
            <a:off x="2038224" y="5277839"/>
            <a:ext cx="11276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>
                <a:solidFill>
                  <a:schemeClr val="accent2"/>
                </a:solidFill>
                <a:latin typeface="Montserrat SemiBold"/>
              </a:rPr>
              <a:t>-0.63%</a:t>
            </a:r>
            <a:endParaRPr lang="it-IT">
              <a:solidFill>
                <a:schemeClr val="accent2"/>
              </a:solidFill>
              <a:latin typeface="Montserrat SemiBold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916834-6E4E-1B5D-45AE-5A8850E2BFBB}"/>
              </a:ext>
            </a:extLst>
          </p:cNvPr>
          <p:cNvSpPr txBox="1"/>
          <p:nvPr/>
        </p:nvSpPr>
        <p:spPr>
          <a:xfrm>
            <a:off x="1010875" y="5234307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2020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:</a:t>
            </a:r>
            <a:endParaRPr lang="it-IT">
              <a:solidFill>
                <a:schemeClr val="tx1">
                  <a:lumMod val="75000"/>
                  <a:lumOff val="2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58" name="TextBox 85">
            <a:extLst>
              <a:ext uri="{FF2B5EF4-FFF2-40B4-BE49-F238E27FC236}">
                <a16:creationId xmlns:a16="http://schemas.microsoft.com/office/drawing/2014/main" id="{B97169FA-C344-B15B-50D2-A774F7F17A34}"/>
              </a:ext>
            </a:extLst>
          </p:cNvPr>
          <p:cNvSpPr txBox="1"/>
          <p:nvPr/>
        </p:nvSpPr>
        <p:spPr>
          <a:xfrm>
            <a:off x="3750353" y="1006276"/>
            <a:ext cx="11276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err="1">
                <a:latin typeface="Montserrat SemiBold"/>
              </a:rPr>
              <a:t>ROE</a:t>
            </a:r>
            <a:r>
              <a:rPr lang="it-IT" sz="1600" err="1">
                <a:latin typeface="Montserrat SemiBold"/>
              </a:rPr>
              <a:t>g</a:t>
            </a:r>
            <a:endParaRPr lang="it-IT" sz="2000">
              <a:latin typeface="Montserrat SemiBold" pitchFamily="2" charset="0"/>
            </a:endParaRPr>
          </a:p>
        </p:txBody>
      </p:sp>
      <p:sp>
        <p:nvSpPr>
          <p:cNvPr id="74" name="TextBox 85">
            <a:extLst>
              <a:ext uri="{FF2B5EF4-FFF2-40B4-BE49-F238E27FC236}">
                <a16:creationId xmlns:a16="http://schemas.microsoft.com/office/drawing/2014/main" id="{90C1CB37-EA0A-E986-D825-13F56024078A}"/>
              </a:ext>
            </a:extLst>
          </p:cNvPr>
          <p:cNvSpPr txBox="1"/>
          <p:nvPr/>
        </p:nvSpPr>
        <p:spPr>
          <a:xfrm>
            <a:off x="7284445" y="1008549"/>
            <a:ext cx="11276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err="1">
                <a:latin typeface="Montserrat SemiBold"/>
              </a:rPr>
              <a:t>ROE</a:t>
            </a:r>
            <a:r>
              <a:rPr lang="it-IT" sz="1600" err="1">
                <a:latin typeface="Montserrat SemiBold"/>
              </a:rPr>
              <a:t>c</a:t>
            </a:r>
            <a:endParaRPr lang="it-IT" sz="2000">
              <a:latin typeface="Montserrat SemiBold" pitchFamily="2" charset="0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441ADDB-E6B7-67E2-A70A-FF1CBF851CBE}"/>
              </a:ext>
            </a:extLst>
          </p:cNvPr>
          <p:cNvGrpSpPr/>
          <p:nvPr/>
        </p:nvGrpSpPr>
        <p:grpSpPr>
          <a:xfrm>
            <a:off x="3260348" y="1392702"/>
            <a:ext cx="2028053" cy="461665"/>
            <a:chOff x="3293364" y="1603005"/>
            <a:chExt cx="2028053" cy="4616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DDB67-8FEB-48A1-096B-C4F66AD8266F}"/>
                </a:ext>
              </a:extLst>
            </p:cNvPr>
            <p:cNvSpPr txBox="1"/>
            <p:nvPr/>
          </p:nvSpPr>
          <p:spPr>
            <a:xfrm>
              <a:off x="4193785" y="1642974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>
                  <a:latin typeface="Montserrat SemiBold"/>
                </a:rPr>
                <a:t>2.38%</a:t>
              </a:r>
              <a:endParaRPr lang="it-IT">
                <a:latin typeface="Montserrat SemiBold" pitchFamily="2" charset="0"/>
              </a:endParaRPr>
            </a:p>
          </p:txBody>
        </p:sp>
        <p:sp>
          <p:nvSpPr>
            <p:cNvPr id="75" name="TextBox 56">
              <a:extLst>
                <a:ext uri="{FF2B5EF4-FFF2-40B4-BE49-F238E27FC236}">
                  <a16:creationId xmlns:a16="http://schemas.microsoft.com/office/drawing/2014/main" id="{2138BA5E-C2E6-28A0-00D3-E39179DDE131}"/>
                </a:ext>
              </a:extLst>
            </p:cNvPr>
            <p:cNvSpPr txBox="1"/>
            <p:nvPr/>
          </p:nvSpPr>
          <p:spPr>
            <a:xfrm>
              <a:off x="3293364" y="160300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2021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BBFD0F8E-0288-D930-4710-D5E51BE4B131}"/>
              </a:ext>
            </a:extLst>
          </p:cNvPr>
          <p:cNvGrpSpPr/>
          <p:nvPr/>
        </p:nvGrpSpPr>
        <p:grpSpPr>
          <a:xfrm>
            <a:off x="6859359" y="1727145"/>
            <a:ext cx="2028053" cy="461665"/>
            <a:chOff x="3249122" y="1931785"/>
            <a:chExt cx="2028053" cy="461665"/>
          </a:xfrm>
        </p:grpSpPr>
        <p:sp>
          <p:nvSpPr>
            <p:cNvPr id="85" name="TextBox 55">
              <a:extLst>
                <a:ext uri="{FF2B5EF4-FFF2-40B4-BE49-F238E27FC236}">
                  <a16:creationId xmlns:a16="http://schemas.microsoft.com/office/drawing/2014/main" id="{AB6AFBD9-3D0B-4F02-F657-4ECF7AE5F8ED}"/>
                </a:ext>
              </a:extLst>
            </p:cNvPr>
            <p:cNvSpPr txBox="1"/>
            <p:nvPr/>
          </p:nvSpPr>
          <p:spPr>
            <a:xfrm>
              <a:off x="4149543" y="1957575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>
                  <a:solidFill>
                    <a:schemeClr val="accent2"/>
                  </a:solidFill>
                  <a:latin typeface="Montserrat SemiBold"/>
                </a:rPr>
                <a:t>-19.01%</a:t>
              </a:r>
              <a:endParaRPr lang="it-IT">
                <a:solidFill>
                  <a:schemeClr val="accent2"/>
                </a:solidFill>
                <a:latin typeface="Montserrat SemiBold"/>
              </a:endParaRPr>
            </a:p>
          </p:txBody>
        </p:sp>
        <p:sp>
          <p:nvSpPr>
            <p:cNvPr id="87" name="TextBox 56">
              <a:extLst>
                <a:ext uri="{FF2B5EF4-FFF2-40B4-BE49-F238E27FC236}">
                  <a16:creationId xmlns:a16="http://schemas.microsoft.com/office/drawing/2014/main" id="{DD302C29-7B4A-ADB3-ECF6-BA2C50F79678}"/>
                </a:ext>
              </a:extLst>
            </p:cNvPr>
            <p:cNvSpPr txBox="1"/>
            <p:nvPr/>
          </p:nvSpPr>
          <p:spPr>
            <a:xfrm>
              <a:off x="3249122" y="193178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2020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814B580D-6764-2264-96A2-777C79BF70FB}"/>
              </a:ext>
            </a:extLst>
          </p:cNvPr>
          <p:cNvGrpSpPr/>
          <p:nvPr/>
        </p:nvGrpSpPr>
        <p:grpSpPr>
          <a:xfrm>
            <a:off x="6903601" y="1398365"/>
            <a:ext cx="2028053" cy="461665"/>
            <a:chOff x="3293364" y="1603005"/>
            <a:chExt cx="2028053" cy="461665"/>
          </a:xfrm>
        </p:grpSpPr>
        <p:sp>
          <p:nvSpPr>
            <p:cNvPr id="89" name="TextBox 85">
              <a:extLst>
                <a:ext uri="{FF2B5EF4-FFF2-40B4-BE49-F238E27FC236}">
                  <a16:creationId xmlns:a16="http://schemas.microsoft.com/office/drawing/2014/main" id="{D20ADEA1-019E-30DC-C093-B8E50C782033}"/>
                </a:ext>
              </a:extLst>
            </p:cNvPr>
            <p:cNvSpPr txBox="1"/>
            <p:nvPr/>
          </p:nvSpPr>
          <p:spPr>
            <a:xfrm>
              <a:off x="4193785" y="1642974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>
                  <a:latin typeface="Montserrat SemiBold"/>
                </a:rPr>
                <a:t>7.69%</a:t>
              </a:r>
              <a:endParaRPr lang="it-IT">
                <a:latin typeface="Montserrat SemiBold" pitchFamily="2" charset="0"/>
              </a:endParaRPr>
            </a:p>
          </p:txBody>
        </p:sp>
        <p:sp>
          <p:nvSpPr>
            <p:cNvPr id="97" name="TextBox 56">
              <a:extLst>
                <a:ext uri="{FF2B5EF4-FFF2-40B4-BE49-F238E27FC236}">
                  <a16:creationId xmlns:a16="http://schemas.microsoft.com/office/drawing/2014/main" id="{58E1C977-39DC-076A-3A34-CF1E1FCC4ABF}"/>
                </a:ext>
              </a:extLst>
            </p:cNvPr>
            <p:cNvSpPr txBox="1"/>
            <p:nvPr/>
          </p:nvSpPr>
          <p:spPr>
            <a:xfrm>
              <a:off x="3293364" y="160300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2021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sp>
        <p:nvSpPr>
          <p:cNvPr id="101" name="TextBox 56">
            <a:extLst>
              <a:ext uri="{FF2B5EF4-FFF2-40B4-BE49-F238E27FC236}">
                <a16:creationId xmlns:a16="http://schemas.microsoft.com/office/drawing/2014/main" id="{31EDDDE9-CDC9-2BED-65FB-C374E1C9EEA3}"/>
              </a:ext>
            </a:extLst>
          </p:cNvPr>
          <p:cNvSpPr txBox="1"/>
          <p:nvPr/>
        </p:nvSpPr>
        <p:spPr>
          <a:xfrm>
            <a:off x="1050630" y="4913683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2021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:</a:t>
            </a:r>
            <a:endParaRPr lang="it-IT">
              <a:solidFill>
                <a:schemeClr val="tx1">
                  <a:lumMod val="75000"/>
                  <a:lumOff val="25000"/>
                </a:schemeClr>
              </a:solidFill>
              <a:latin typeface="Montserrat SemiBold" pitchFamily="2" charset="0"/>
            </a:endParaRPr>
          </a:p>
        </p:txBody>
      </p: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8CF8A489-BA26-B96C-2161-692F2E020B33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102" name="Cerchio vuoto 97">
              <a:extLst>
                <a:ext uri="{FF2B5EF4-FFF2-40B4-BE49-F238E27FC236}">
                  <a16:creationId xmlns:a16="http://schemas.microsoft.com/office/drawing/2014/main" id="{576EBD23-181A-7FAC-DAC1-E0B39435D7B8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03" name="Immagine 102">
              <a:extLst>
                <a:ext uri="{FF2B5EF4-FFF2-40B4-BE49-F238E27FC236}">
                  <a16:creationId xmlns:a16="http://schemas.microsoft.com/office/drawing/2014/main" id="{0E7862B1-2A08-41F4-19C0-F7F5E5CF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1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136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2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16875 0.141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708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16849 0.141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08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32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2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1854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250"/>
                            </p:stCondLst>
                            <p:childTnLst>
                              <p:par>
                                <p:cTn id="10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0196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75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7" grpId="1" animBg="1"/>
      <p:bldP spid="51" grpId="0" animBg="1"/>
      <p:bldP spid="51" grpId="1" animBg="1"/>
      <p:bldP spid="52" grpId="0" animBg="1"/>
      <p:bldP spid="52" grpId="1" animBg="1"/>
      <p:bldP spid="53" grpId="0"/>
      <p:bldP spid="54" grpId="0"/>
      <p:bldP spid="55" grpId="0"/>
      <p:bldP spid="8" grpId="0"/>
      <p:bldP spid="59" grpId="0"/>
      <p:bldP spid="59" grpId="1"/>
      <p:bldP spid="60" grpId="0"/>
      <p:bldP spid="80" grpId="0"/>
      <p:bldP spid="80" grpId="1"/>
      <p:bldP spid="81" grpId="0"/>
      <p:bldP spid="82" grpId="0"/>
      <p:bldP spid="83" grpId="0"/>
      <p:bldP spid="83" grpId="1"/>
      <p:bldP spid="84" grpId="0"/>
      <p:bldP spid="84" grpId="1"/>
      <p:bldP spid="73" grpId="0"/>
      <p:bldP spid="78" grpId="0"/>
      <p:bldP spid="58" grpId="0"/>
      <p:bldP spid="74" grpId="0"/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igura a mano libera: forma 97">
            <a:extLst>
              <a:ext uri="{FF2B5EF4-FFF2-40B4-BE49-F238E27FC236}">
                <a16:creationId xmlns:a16="http://schemas.microsoft.com/office/drawing/2014/main" id="{8169987B-C8D5-72DD-2FCB-6364877791BA}"/>
              </a:ext>
            </a:extLst>
          </p:cNvPr>
          <p:cNvSpPr/>
          <p:nvPr/>
        </p:nvSpPr>
        <p:spPr>
          <a:xfrm>
            <a:off x="-2036157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38" name="Figura a mano libera: forma 96">
            <a:extLst>
              <a:ext uri="{FF2B5EF4-FFF2-40B4-BE49-F238E27FC236}">
                <a16:creationId xmlns:a16="http://schemas.microsoft.com/office/drawing/2014/main" id="{D3A8BF23-0B6F-AA75-AAEB-9BE9B36592B3}"/>
              </a:ext>
            </a:extLst>
          </p:cNvPr>
          <p:cNvSpPr/>
          <p:nvPr/>
        </p:nvSpPr>
        <p:spPr>
          <a:xfrm>
            <a:off x="3314787" y="5320302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39" name="Gruppo 51">
            <a:extLst>
              <a:ext uri="{FF2B5EF4-FFF2-40B4-BE49-F238E27FC236}">
                <a16:creationId xmlns:a16="http://schemas.microsoft.com/office/drawing/2014/main" id="{94A7D9E8-F474-1615-3781-B7C2831EB0F0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0" name="Logo Atlantia">
              <a:extLst>
                <a:ext uri="{FF2B5EF4-FFF2-40B4-BE49-F238E27FC236}">
                  <a16:creationId xmlns:a16="http://schemas.microsoft.com/office/drawing/2014/main" id="{819DBA9D-F928-3718-2421-8D8595B14A6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42" name="Free-form: Shape 19">
                <a:extLst>
                  <a:ext uri="{FF2B5EF4-FFF2-40B4-BE49-F238E27FC236}">
                    <a16:creationId xmlns:a16="http://schemas.microsoft.com/office/drawing/2014/main" id="{FC459278-DBB4-5EC4-E71D-65BA597CADF4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Free-form: Shape 20">
                <a:extLst>
                  <a:ext uri="{FF2B5EF4-FFF2-40B4-BE49-F238E27FC236}">
                    <a16:creationId xmlns:a16="http://schemas.microsoft.com/office/drawing/2014/main" id="{BEB05484-0FAC-2123-34B8-F153AB2A9AEA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Free-form: Shape 21">
                <a:extLst>
                  <a:ext uri="{FF2B5EF4-FFF2-40B4-BE49-F238E27FC236}">
                    <a16:creationId xmlns:a16="http://schemas.microsoft.com/office/drawing/2014/main" id="{A3D6C8AB-6C61-6095-A1BA-37E19620F984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ree-form: Shape 22">
                <a:extLst>
                  <a:ext uri="{FF2B5EF4-FFF2-40B4-BE49-F238E27FC236}">
                    <a16:creationId xmlns:a16="http://schemas.microsoft.com/office/drawing/2014/main" id="{B7943AE4-8B87-18E4-C067-202DE224C66C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Free-form: Shape 23">
                <a:extLst>
                  <a:ext uri="{FF2B5EF4-FFF2-40B4-BE49-F238E27FC236}">
                    <a16:creationId xmlns:a16="http://schemas.microsoft.com/office/drawing/2014/main" id="{D0AF7A95-7458-59F6-F6DE-8D1648A20789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Free-form: Shape 24">
                <a:extLst>
                  <a:ext uri="{FF2B5EF4-FFF2-40B4-BE49-F238E27FC236}">
                    <a16:creationId xmlns:a16="http://schemas.microsoft.com/office/drawing/2014/main" id="{9202FDB1-0696-5800-9873-FAE5E9194EEB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Cerchio vuoto 53">
              <a:extLst>
                <a:ext uri="{FF2B5EF4-FFF2-40B4-BE49-F238E27FC236}">
                  <a16:creationId xmlns:a16="http://schemas.microsoft.com/office/drawing/2014/main" id="{34D3A982-C98A-35A2-C4F7-738D1BEAAB72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637B08-B9AE-35ED-9DDF-71FD9BF74F55}"/>
              </a:ext>
            </a:extLst>
          </p:cNvPr>
          <p:cNvGrpSpPr/>
          <p:nvPr/>
        </p:nvGrpSpPr>
        <p:grpSpPr>
          <a:xfrm>
            <a:off x="1721037" y="5885757"/>
            <a:ext cx="540000" cy="540000"/>
            <a:chOff x="2496823" y="6221220"/>
            <a:chExt cx="540000" cy="540000"/>
          </a:xfrm>
        </p:grpSpPr>
        <p:sp>
          <p:nvSpPr>
            <p:cNvPr id="64" name="Cerchio vuoto 98">
              <a:extLst>
                <a:ext uri="{FF2B5EF4-FFF2-40B4-BE49-F238E27FC236}">
                  <a16:creationId xmlns:a16="http://schemas.microsoft.com/office/drawing/2014/main" id="{8F879C69-B6C3-8DB6-A9E5-A29D5FFC4A4B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E4EFC3-5109-0844-D8D2-04A00A2F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66" name="Gruppo 68">
            <a:extLst>
              <a:ext uri="{FF2B5EF4-FFF2-40B4-BE49-F238E27FC236}">
                <a16:creationId xmlns:a16="http://schemas.microsoft.com/office/drawing/2014/main" id="{867E70D8-6CA0-5CA5-FF4D-617F30A76A74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7" name="Cerchio vuoto 69">
              <a:extLst>
                <a:ext uri="{FF2B5EF4-FFF2-40B4-BE49-F238E27FC236}">
                  <a16:creationId xmlns:a16="http://schemas.microsoft.com/office/drawing/2014/main" id="{68DD9C5F-6273-F4D3-CD4B-188911207F3F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8" name="Group 2">
              <a:extLst>
                <a:ext uri="{FF2B5EF4-FFF2-40B4-BE49-F238E27FC236}">
                  <a16:creationId xmlns:a16="http://schemas.microsoft.com/office/drawing/2014/main" id="{21A1C9A4-4ED5-F740-D07B-B70D47A46EB2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9" name="Rettangolo 71">
                <a:extLst>
                  <a:ext uri="{FF2B5EF4-FFF2-40B4-BE49-F238E27FC236}">
                    <a16:creationId xmlns:a16="http://schemas.microsoft.com/office/drawing/2014/main" id="{C7B3ACBF-E6C7-9D7F-4ACE-518A5AB99110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72">
                <a:extLst>
                  <a:ext uri="{FF2B5EF4-FFF2-40B4-BE49-F238E27FC236}">
                    <a16:creationId xmlns:a16="http://schemas.microsoft.com/office/drawing/2014/main" id="{205D9F58-F7FA-76EC-318E-5C417C9DE8D0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87">
                <a:extLst>
                  <a:ext uri="{FF2B5EF4-FFF2-40B4-BE49-F238E27FC236}">
                    <a16:creationId xmlns:a16="http://schemas.microsoft.com/office/drawing/2014/main" id="{1CB2446A-3B35-1953-FA0C-2BC14CE6263D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88">
                <a:extLst>
                  <a:ext uri="{FF2B5EF4-FFF2-40B4-BE49-F238E27FC236}">
                    <a16:creationId xmlns:a16="http://schemas.microsoft.com/office/drawing/2014/main" id="{07365703-4D6D-1C33-7EA6-05899748E43A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89">
                <a:extLst>
                  <a:ext uri="{FF2B5EF4-FFF2-40B4-BE49-F238E27FC236}">
                    <a16:creationId xmlns:a16="http://schemas.microsoft.com/office/drawing/2014/main" id="{25EAAEAB-FD14-1F4D-A99F-FCB70ACCE7BC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90">
                <a:extLst>
                  <a:ext uri="{FF2B5EF4-FFF2-40B4-BE49-F238E27FC236}">
                    <a16:creationId xmlns:a16="http://schemas.microsoft.com/office/drawing/2014/main" id="{66B27D54-837F-E3F2-9D7F-A9B2E347AD15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Rettangolo 91">
                <a:extLst>
                  <a:ext uri="{FF2B5EF4-FFF2-40B4-BE49-F238E27FC236}">
                    <a16:creationId xmlns:a16="http://schemas.microsoft.com/office/drawing/2014/main" id="{C7A46811-9CD9-9AEA-BCC9-84FA6AB4D82F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Rettangolo 92">
                <a:extLst>
                  <a:ext uri="{FF2B5EF4-FFF2-40B4-BE49-F238E27FC236}">
                    <a16:creationId xmlns:a16="http://schemas.microsoft.com/office/drawing/2014/main" id="{BF8591D7-E745-E799-3CC6-A0C78B2EA42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Rettangolo 93">
                <a:extLst>
                  <a:ext uri="{FF2B5EF4-FFF2-40B4-BE49-F238E27FC236}">
                    <a16:creationId xmlns:a16="http://schemas.microsoft.com/office/drawing/2014/main" id="{197DF7BA-4EF4-A46E-C715-269C238A19FE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96" name="Gruppo 94">
            <a:extLst>
              <a:ext uri="{FF2B5EF4-FFF2-40B4-BE49-F238E27FC236}">
                <a16:creationId xmlns:a16="http://schemas.microsoft.com/office/drawing/2014/main" id="{36595632-B1A3-7DF3-006B-BEA1530C936B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99" name="Cerchio vuoto 95">
              <a:extLst>
                <a:ext uri="{FF2B5EF4-FFF2-40B4-BE49-F238E27FC236}">
                  <a16:creationId xmlns:a16="http://schemas.microsoft.com/office/drawing/2014/main" id="{DFB16095-072A-B9AC-0D7B-6D4CF61B6707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00" name="Immagine 96">
              <a:extLst>
                <a:ext uri="{FF2B5EF4-FFF2-40B4-BE49-F238E27FC236}">
                  <a16:creationId xmlns:a16="http://schemas.microsoft.com/office/drawing/2014/main" id="{AD8C0D60-6F75-CEE5-F7A2-755EBEDA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Analisi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redditività</a:t>
            </a:r>
            <a:endParaRPr lang="it-IT" sz="5400" b="1" spc="300">
              <a:latin typeface="Montserrat Bold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8E90E1D-4B74-07FC-34BA-72E3D1563FB4}"/>
              </a:ext>
            </a:extLst>
          </p:cNvPr>
          <p:cNvSpPr/>
          <p:nvPr/>
        </p:nvSpPr>
        <p:spPr>
          <a:xfrm>
            <a:off x="5174796" y="1007890"/>
            <a:ext cx="1842407" cy="128179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latin typeface="Montserrat SemiBold" pitchFamily="2" charset="0"/>
              </a:rPr>
              <a:t>ROE</a:t>
            </a:r>
            <a:endParaRPr lang="it-IT">
              <a:latin typeface="Montserrat SemiBold" pitchFamily="2" charset="0"/>
            </a:endParaRPr>
          </a:p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83FEE-D396-8BE9-AE45-3D95364C774C}"/>
              </a:ext>
            </a:extLst>
          </p:cNvPr>
          <p:cNvSpPr>
            <a:spLocks/>
          </p:cNvSpPr>
          <p:nvPr/>
        </p:nvSpPr>
        <p:spPr>
          <a:xfrm>
            <a:off x="5174796" y="2289439"/>
            <a:ext cx="1842407" cy="1833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A86E765A-E89B-74A3-29A2-D946AD6E732E}"/>
              </a:ext>
            </a:extLst>
          </p:cNvPr>
          <p:cNvSpPr/>
          <p:nvPr/>
        </p:nvSpPr>
        <p:spPr>
          <a:xfrm>
            <a:off x="3857180" y="2289439"/>
            <a:ext cx="1317616" cy="1833375"/>
          </a:xfrm>
          <a:custGeom>
            <a:avLst/>
            <a:gdLst>
              <a:gd name="connsiteX0" fmla="*/ 1317616 w 1317616"/>
              <a:gd name="connsiteY0" fmla="*/ 0 h 1833375"/>
              <a:gd name="connsiteX1" fmla="*/ 1317616 w 1317616"/>
              <a:gd name="connsiteY1" fmla="*/ 1833375 h 1833375"/>
              <a:gd name="connsiteX2" fmla="*/ 0 w 1317616"/>
              <a:gd name="connsiteY2" fmla="*/ 1833375 h 18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616" h="1833375">
                <a:moveTo>
                  <a:pt x="1317616" y="0"/>
                </a:moveTo>
                <a:lnTo>
                  <a:pt x="1317616" y="1833375"/>
                </a:lnTo>
                <a:lnTo>
                  <a:pt x="0" y="1833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  <a:p>
            <a:pPr algn="ctr"/>
            <a:r>
              <a:rPr lang="it-IT"/>
              <a:t>      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52" name="Free-form: Shape 51">
            <a:extLst>
              <a:ext uri="{FF2B5EF4-FFF2-40B4-BE49-F238E27FC236}">
                <a16:creationId xmlns:a16="http://schemas.microsoft.com/office/drawing/2014/main" id="{C1DAA3BB-2570-EEC5-6456-E8117A8BF8DE}"/>
              </a:ext>
            </a:extLst>
          </p:cNvPr>
          <p:cNvSpPr/>
          <p:nvPr/>
        </p:nvSpPr>
        <p:spPr>
          <a:xfrm flipH="1">
            <a:off x="7017203" y="2289928"/>
            <a:ext cx="1317616" cy="1833375"/>
          </a:xfrm>
          <a:custGeom>
            <a:avLst/>
            <a:gdLst>
              <a:gd name="connsiteX0" fmla="*/ 1317616 w 1317616"/>
              <a:gd name="connsiteY0" fmla="*/ 0 h 1833375"/>
              <a:gd name="connsiteX1" fmla="*/ 1317616 w 1317616"/>
              <a:gd name="connsiteY1" fmla="*/ 1833375 h 1833375"/>
              <a:gd name="connsiteX2" fmla="*/ 0 w 1317616"/>
              <a:gd name="connsiteY2" fmla="*/ 1833375 h 18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616" h="1833375">
                <a:moveTo>
                  <a:pt x="1317616" y="0"/>
                </a:moveTo>
                <a:lnTo>
                  <a:pt x="1317616" y="1833375"/>
                </a:lnTo>
                <a:lnTo>
                  <a:pt x="0" y="1833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  <a:p>
            <a:pPr algn="ctr"/>
            <a:endParaRPr lang="it-IT"/>
          </a:p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6EC41-24DA-9A81-01A4-6607380D82E3}"/>
              </a:ext>
            </a:extLst>
          </p:cNvPr>
          <p:cNvSpPr txBox="1"/>
          <p:nvPr/>
        </p:nvSpPr>
        <p:spPr>
          <a:xfrm>
            <a:off x="4404551" y="3161655"/>
            <a:ext cx="8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ROI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0774E-9439-880A-FDC8-85F73FA582B1}"/>
              </a:ext>
            </a:extLst>
          </p:cNvPr>
          <p:cNvSpPr txBox="1"/>
          <p:nvPr/>
        </p:nvSpPr>
        <p:spPr>
          <a:xfrm>
            <a:off x="5532184" y="2437988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ROD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BF575D-9B66-5E10-2FB0-C4468878E4BB}"/>
              </a:ext>
            </a:extLst>
          </p:cNvPr>
          <p:cNvSpPr txBox="1"/>
          <p:nvPr/>
        </p:nvSpPr>
        <p:spPr>
          <a:xfrm>
            <a:off x="6837824" y="3161654"/>
            <a:ext cx="8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S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9392EA-B252-A9FC-7D9A-31827C528C97}"/>
              </a:ext>
            </a:extLst>
          </p:cNvPr>
          <p:cNvSpPr txBox="1"/>
          <p:nvPr/>
        </p:nvSpPr>
        <p:spPr>
          <a:xfrm>
            <a:off x="5532184" y="2743637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3.69%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E3386E-B479-09F9-DFD2-7C60E9E7DBBB}"/>
              </a:ext>
            </a:extLst>
          </p:cNvPr>
          <p:cNvSpPr txBox="1"/>
          <p:nvPr/>
        </p:nvSpPr>
        <p:spPr>
          <a:xfrm>
            <a:off x="4219745" y="3489669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-0.38%</a:t>
            </a:r>
            <a:endParaRPr lang="it-IT">
              <a:latin typeface="Montserrat SemiBold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6D2AED-16AE-930E-C26E-9AD884063460}"/>
              </a:ext>
            </a:extLst>
          </p:cNvPr>
          <p:cNvSpPr txBox="1"/>
          <p:nvPr/>
        </p:nvSpPr>
        <p:spPr>
          <a:xfrm>
            <a:off x="6659816" y="3482356"/>
            <a:ext cx="11276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dirty="0">
                <a:latin typeface="Montserrat SemiBold"/>
              </a:rPr>
              <a:t>-0.38</a:t>
            </a:r>
            <a:endParaRPr lang="it-IT" dirty="0">
              <a:latin typeface="Montserrat SemiBold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131794-EA01-C8FA-2ED1-9AC5C4BAF1D0}"/>
              </a:ext>
            </a:extLst>
          </p:cNvPr>
          <p:cNvSpPr txBox="1"/>
          <p:nvPr/>
        </p:nvSpPr>
        <p:spPr>
          <a:xfrm>
            <a:off x="5532184" y="3355178"/>
            <a:ext cx="11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Q</a:t>
            </a:r>
            <a:endParaRPr lang="it-IT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B1FDE9-F103-907E-57E2-C6775431A800}"/>
              </a:ext>
            </a:extLst>
          </p:cNvPr>
          <p:cNvSpPr txBox="1"/>
          <p:nvPr/>
        </p:nvSpPr>
        <p:spPr>
          <a:xfrm>
            <a:off x="5532184" y="3695459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ontserrat SemiBold" pitchFamily="2" charset="0"/>
              </a:rPr>
              <a:t>2.88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BB76AB0-115C-8192-364A-852C711C0325}"/>
              </a:ext>
            </a:extLst>
          </p:cNvPr>
          <p:cNvGrpSpPr/>
          <p:nvPr/>
        </p:nvGrpSpPr>
        <p:grpSpPr>
          <a:xfrm>
            <a:off x="3467100" y="3889779"/>
            <a:ext cx="2628900" cy="899152"/>
            <a:chOff x="3467100" y="3889779"/>
            <a:chExt cx="2628900" cy="899152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996563A-E213-EAE7-B52A-2C5382D1A6BB}"/>
                </a:ext>
              </a:extLst>
            </p:cNvPr>
            <p:cNvCxnSpPr>
              <a:stCxn id="81" idx="2"/>
            </p:cNvCxnSpPr>
            <p:nvPr/>
          </p:nvCxnSpPr>
          <p:spPr>
            <a:xfrm>
              <a:off x="4783561" y="3889779"/>
              <a:ext cx="0" cy="539152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72BEC093-6858-1942-7963-CCE34B2B252F}"/>
                </a:ext>
              </a:extLst>
            </p:cNvPr>
            <p:cNvCxnSpPr>
              <a:cxnSpLocks/>
            </p:cNvCxnSpPr>
            <p:nvPr/>
          </p:nvCxnSpPr>
          <p:spPr>
            <a:xfrm>
              <a:off x="3467100" y="4428931"/>
              <a:ext cx="1316461" cy="0"/>
            </a:xfrm>
            <a:prstGeom prst="line">
              <a:avLst/>
            </a:prstGeom>
            <a:ln w="31750" cap="rnd">
              <a:solidFill>
                <a:schemeClr val="accent4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DEFA8646-7606-BA7F-78F6-D865C67A23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9538" y="4428931"/>
              <a:ext cx="1316461" cy="0"/>
            </a:xfrm>
            <a:prstGeom prst="line">
              <a:avLst/>
            </a:prstGeom>
            <a:ln w="31750" cap="rnd">
              <a:solidFill>
                <a:schemeClr val="accent4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05247014-0C86-EB74-7581-718E9C3A6699}"/>
                </a:ext>
              </a:extLst>
            </p:cNvPr>
            <p:cNvCxnSpPr>
              <a:cxnSpLocks/>
            </p:cNvCxnSpPr>
            <p:nvPr/>
          </p:nvCxnSpPr>
          <p:spPr>
            <a:xfrm>
              <a:off x="3467100" y="4428931"/>
              <a:ext cx="0" cy="36000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58919141-9B0A-4FD2-A289-EC8A407E75D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28931"/>
              <a:ext cx="0" cy="36000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">
            <a:extLst>
              <a:ext uri="{FF2B5EF4-FFF2-40B4-BE49-F238E27FC236}">
                <a16:creationId xmlns:a16="http://schemas.microsoft.com/office/drawing/2014/main" id="{BE845B38-F8F4-4DA8-498F-3176DA0544A4}"/>
              </a:ext>
            </a:extLst>
          </p:cNvPr>
          <p:cNvSpPr txBox="1"/>
          <p:nvPr/>
        </p:nvSpPr>
        <p:spPr>
          <a:xfrm>
            <a:off x="2969845" y="4717213"/>
            <a:ext cx="99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Montserrat SemiBold" pitchFamily="2" charset="0"/>
              </a:rPr>
              <a:t>ROS</a:t>
            </a:r>
            <a:endParaRPr lang="it-IT" b="1" dirty="0">
              <a:latin typeface="Montserrat SemiBold" pitchFamily="2" charset="0"/>
            </a:endParaRPr>
          </a:p>
        </p:txBody>
      </p:sp>
      <p:sp>
        <p:nvSpPr>
          <p:cNvPr id="85" name="TextBox 7">
            <a:extLst>
              <a:ext uri="{FF2B5EF4-FFF2-40B4-BE49-F238E27FC236}">
                <a16:creationId xmlns:a16="http://schemas.microsoft.com/office/drawing/2014/main" id="{F494095F-5828-56B6-CAFA-E91ABBC7B6D2}"/>
              </a:ext>
            </a:extLst>
          </p:cNvPr>
          <p:cNvSpPr txBox="1"/>
          <p:nvPr/>
        </p:nvSpPr>
        <p:spPr>
          <a:xfrm>
            <a:off x="5598745" y="4717214"/>
            <a:ext cx="99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latin typeface="Montserrat SemiBold" pitchFamily="2" charset="0"/>
              </a:rPr>
              <a:t>ROT</a:t>
            </a:r>
            <a:endParaRPr lang="it-IT" b="1">
              <a:latin typeface="Montserrat SemiBold" pitchFamily="2" charset="0"/>
            </a:endParaRPr>
          </a:p>
        </p:txBody>
      </p:sp>
      <p:sp>
        <p:nvSpPr>
          <p:cNvPr id="87" name="TextBox 80">
            <a:extLst>
              <a:ext uri="{FF2B5EF4-FFF2-40B4-BE49-F238E27FC236}">
                <a16:creationId xmlns:a16="http://schemas.microsoft.com/office/drawing/2014/main" id="{73EEA05D-384B-6323-559F-A40159180BE7}"/>
              </a:ext>
            </a:extLst>
          </p:cNvPr>
          <p:cNvSpPr txBox="1"/>
          <p:nvPr/>
        </p:nvSpPr>
        <p:spPr>
          <a:xfrm>
            <a:off x="5536285" y="5036716"/>
            <a:ext cx="11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Montserrat SemiBold" pitchFamily="2" charset="0"/>
              </a:rPr>
              <a:t>0.10</a:t>
            </a:r>
            <a:endParaRPr lang="it-IT" sz="2000" b="1">
              <a:latin typeface="Montserrat SemiBold" pitchFamily="2" charset="0"/>
            </a:endParaRPr>
          </a:p>
        </p:txBody>
      </p: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3E17FEA0-7422-6003-AC61-EC665190309A}"/>
              </a:ext>
            </a:extLst>
          </p:cNvPr>
          <p:cNvGrpSpPr/>
          <p:nvPr/>
        </p:nvGrpSpPr>
        <p:grpSpPr>
          <a:xfrm>
            <a:off x="1978554" y="5336137"/>
            <a:ext cx="2055391" cy="461665"/>
            <a:chOff x="3249122" y="1931785"/>
            <a:chExt cx="2055391" cy="461665"/>
          </a:xfrm>
        </p:grpSpPr>
        <p:sp>
          <p:nvSpPr>
            <p:cNvPr id="110" name="TextBox 55">
              <a:extLst>
                <a:ext uri="{FF2B5EF4-FFF2-40B4-BE49-F238E27FC236}">
                  <a16:creationId xmlns:a16="http://schemas.microsoft.com/office/drawing/2014/main" id="{76F9BC46-9446-887B-BCE4-E4B88FF086C8}"/>
                </a:ext>
              </a:extLst>
            </p:cNvPr>
            <p:cNvSpPr txBox="1"/>
            <p:nvPr/>
          </p:nvSpPr>
          <p:spPr>
            <a:xfrm>
              <a:off x="4176881" y="1957575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accent2"/>
                  </a:solidFill>
                  <a:latin typeface="Montserrat SemiBold"/>
                </a:rPr>
                <a:t>-8.12%</a:t>
              </a:r>
              <a:endParaRPr lang="it-IT" dirty="0">
                <a:solidFill>
                  <a:schemeClr val="accent2"/>
                </a:solidFill>
                <a:latin typeface="Montserrat SemiBold"/>
              </a:endParaRPr>
            </a:p>
          </p:txBody>
        </p:sp>
        <p:sp>
          <p:nvSpPr>
            <p:cNvPr id="111" name="TextBox 56">
              <a:extLst>
                <a:ext uri="{FF2B5EF4-FFF2-40B4-BE49-F238E27FC236}">
                  <a16:creationId xmlns:a16="http://schemas.microsoft.com/office/drawing/2014/main" id="{99A7F9A1-8EC5-E4E0-A3B8-24D2B8EE9BDC}"/>
                </a:ext>
              </a:extLst>
            </p:cNvPr>
            <p:cNvSpPr txBox="1"/>
            <p:nvPr/>
          </p:nvSpPr>
          <p:spPr>
            <a:xfrm>
              <a:off x="3249122" y="193178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2020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A085C5D2-3A8C-CAC7-B7FF-F1B2B2FCD2CA}"/>
              </a:ext>
            </a:extLst>
          </p:cNvPr>
          <p:cNvGrpSpPr/>
          <p:nvPr/>
        </p:nvGrpSpPr>
        <p:grpSpPr>
          <a:xfrm>
            <a:off x="2022796" y="4995480"/>
            <a:ext cx="2028053" cy="461665"/>
            <a:chOff x="3293364" y="1603005"/>
            <a:chExt cx="2028053" cy="461665"/>
          </a:xfrm>
        </p:grpSpPr>
        <p:sp>
          <p:nvSpPr>
            <p:cNvPr id="113" name="TextBox 85">
              <a:extLst>
                <a:ext uri="{FF2B5EF4-FFF2-40B4-BE49-F238E27FC236}">
                  <a16:creationId xmlns:a16="http://schemas.microsoft.com/office/drawing/2014/main" id="{F10E5537-57DB-0C58-F180-3E9B1B6BBB07}"/>
                </a:ext>
              </a:extLst>
            </p:cNvPr>
            <p:cNvSpPr txBox="1"/>
            <p:nvPr/>
          </p:nvSpPr>
          <p:spPr>
            <a:xfrm>
              <a:off x="4193785" y="1642974"/>
              <a:ext cx="11276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2000" dirty="0">
                  <a:latin typeface="Montserrat SemiBold"/>
                </a:rPr>
                <a:t>-3.76%</a:t>
              </a:r>
              <a:endParaRPr lang="it-IT" dirty="0">
                <a:latin typeface="Montserrat SemiBold" pitchFamily="2" charset="0"/>
              </a:endParaRPr>
            </a:p>
          </p:txBody>
        </p:sp>
        <p:sp>
          <p:nvSpPr>
            <p:cNvPr id="114" name="TextBox 56">
              <a:extLst>
                <a:ext uri="{FF2B5EF4-FFF2-40B4-BE49-F238E27FC236}">
                  <a16:creationId xmlns:a16="http://schemas.microsoft.com/office/drawing/2014/main" id="{450B8DDE-C90A-BE71-CA1C-36B22234FD5B}"/>
                </a:ext>
              </a:extLst>
            </p:cNvPr>
            <p:cNvSpPr txBox="1"/>
            <p:nvPr/>
          </p:nvSpPr>
          <p:spPr>
            <a:xfrm>
              <a:off x="3293364" y="1603005"/>
              <a:ext cx="112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2021</a:t>
              </a:r>
              <a:r>
                <a: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SemiBold" pitchFamily="2" charset="0"/>
                </a:rPr>
                <a:t>:</a:t>
              </a:r>
              <a:endParaRPr lang="it-IT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DB34EC88-7B83-76DC-EBDF-5C893ED1F278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88" name="Cerchio vuoto 97">
              <a:extLst>
                <a:ext uri="{FF2B5EF4-FFF2-40B4-BE49-F238E27FC236}">
                  <a16:creationId xmlns:a16="http://schemas.microsoft.com/office/drawing/2014/main" id="{AB7E5970-1DA8-D773-E246-331493A00F0A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9" name="Immagine 88">
              <a:extLst>
                <a:ext uri="{FF2B5EF4-FFF2-40B4-BE49-F238E27FC236}">
                  <a16:creationId xmlns:a16="http://schemas.microsoft.com/office/drawing/2014/main" id="{AB8E6C86-AA78-F3A2-0A6E-E07FB6FE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3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5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igura a mano libera: forma 97">
            <a:extLst>
              <a:ext uri="{FF2B5EF4-FFF2-40B4-BE49-F238E27FC236}">
                <a16:creationId xmlns:a16="http://schemas.microsoft.com/office/drawing/2014/main" id="{8169987B-C8D5-72DD-2FCB-6364877791BA}"/>
              </a:ext>
            </a:extLst>
          </p:cNvPr>
          <p:cNvSpPr/>
          <p:nvPr/>
        </p:nvSpPr>
        <p:spPr>
          <a:xfrm>
            <a:off x="-2036157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38" name="Figura a mano libera: forma 96">
            <a:extLst>
              <a:ext uri="{FF2B5EF4-FFF2-40B4-BE49-F238E27FC236}">
                <a16:creationId xmlns:a16="http://schemas.microsoft.com/office/drawing/2014/main" id="{D3A8BF23-0B6F-AA75-AAEB-9BE9B36592B3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39" name="Gruppo 51">
            <a:extLst>
              <a:ext uri="{FF2B5EF4-FFF2-40B4-BE49-F238E27FC236}">
                <a16:creationId xmlns:a16="http://schemas.microsoft.com/office/drawing/2014/main" id="{94A7D9E8-F474-1615-3781-B7C2831EB0F0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0" name="Logo Atlantia">
              <a:extLst>
                <a:ext uri="{FF2B5EF4-FFF2-40B4-BE49-F238E27FC236}">
                  <a16:creationId xmlns:a16="http://schemas.microsoft.com/office/drawing/2014/main" id="{819DBA9D-F928-3718-2421-8D8595B14A6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42" name="Free-form: Shape 19">
                <a:extLst>
                  <a:ext uri="{FF2B5EF4-FFF2-40B4-BE49-F238E27FC236}">
                    <a16:creationId xmlns:a16="http://schemas.microsoft.com/office/drawing/2014/main" id="{FC459278-DBB4-5EC4-E71D-65BA597CADF4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Free-form: Shape 20">
                <a:extLst>
                  <a:ext uri="{FF2B5EF4-FFF2-40B4-BE49-F238E27FC236}">
                    <a16:creationId xmlns:a16="http://schemas.microsoft.com/office/drawing/2014/main" id="{BEB05484-0FAC-2123-34B8-F153AB2A9AEA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Free-form: Shape 21">
                <a:extLst>
                  <a:ext uri="{FF2B5EF4-FFF2-40B4-BE49-F238E27FC236}">
                    <a16:creationId xmlns:a16="http://schemas.microsoft.com/office/drawing/2014/main" id="{A3D6C8AB-6C61-6095-A1BA-37E19620F984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ree-form: Shape 22">
                <a:extLst>
                  <a:ext uri="{FF2B5EF4-FFF2-40B4-BE49-F238E27FC236}">
                    <a16:creationId xmlns:a16="http://schemas.microsoft.com/office/drawing/2014/main" id="{B7943AE4-8B87-18E4-C067-202DE224C66C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Free-form: Shape 23">
                <a:extLst>
                  <a:ext uri="{FF2B5EF4-FFF2-40B4-BE49-F238E27FC236}">
                    <a16:creationId xmlns:a16="http://schemas.microsoft.com/office/drawing/2014/main" id="{D0AF7A95-7458-59F6-F6DE-8D1648A20789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Free-form: Shape 24">
                <a:extLst>
                  <a:ext uri="{FF2B5EF4-FFF2-40B4-BE49-F238E27FC236}">
                    <a16:creationId xmlns:a16="http://schemas.microsoft.com/office/drawing/2014/main" id="{9202FDB1-0696-5800-9873-FAE5E9194EEB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Cerchio vuoto 53">
              <a:extLst>
                <a:ext uri="{FF2B5EF4-FFF2-40B4-BE49-F238E27FC236}">
                  <a16:creationId xmlns:a16="http://schemas.microsoft.com/office/drawing/2014/main" id="{34D3A982-C98A-35A2-C4F7-738D1BEAAB72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637B08-B9AE-35ED-9DDF-71FD9BF74F55}"/>
              </a:ext>
            </a:extLst>
          </p:cNvPr>
          <p:cNvGrpSpPr/>
          <p:nvPr/>
        </p:nvGrpSpPr>
        <p:grpSpPr>
          <a:xfrm>
            <a:off x="1721037" y="5885757"/>
            <a:ext cx="540000" cy="540000"/>
            <a:chOff x="2496823" y="6221220"/>
            <a:chExt cx="540000" cy="540000"/>
          </a:xfrm>
        </p:grpSpPr>
        <p:sp>
          <p:nvSpPr>
            <p:cNvPr id="64" name="Cerchio vuoto 98">
              <a:extLst>
                <a:ext uri="{FF2B5EF4-FFF2-40B4-BE49-F238E27FC236}">
                  <a16:creationId xmlns:a16="http://schemas.microsoft.com/office/drawing/2014/main" id="{8F879C69-B6C3-8DB6-A9E5-A29D5FFC4A4B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E4EFC3-5109-0844-D8D2-04A00A2F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66" name="Gruppo 68">
            <a:extLst>
              <a:ext uri="{FF2B5EF4-FFF2-40B4-BE49-F238E27FC236}">
                <a16:creationId xmlns:a16="http://schemas.microsoft.com/office/drawing/2014/main" id="{867E70D8-6CA0-5CA5-FF4D-617F30A76A74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7" name="Cerchio vuoto 69">
              <a:extLst>
                <a:ext uri="{FF2B5EF4-FFF2-40B4-BE49-F238E27FC236}">
                  <a16:creationId xmlns:a16="http://schemas.microsoft.com/office/drawing/2014/main" id="{68DD9C5F-6273-F4D3-CD4B-188911207F3F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8" name="Group 2">
              <a:extLst>
                <a:ext uri="{FF2B5EF4-FFF2-40B4-BE49-F238E27FC236}">
                  <a16:creationId xmlns:a16="http://schemas.microsoft.com/office/drawing/2014/main" id="{21A1C9A4-4ED5-F740-D07B-B70D47A46EB2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9" name="Rettangolo 71">
                <a:extLst>
                  <a:ext uri="{FF2B5EF4-FFF2-40B4-BE49-F238E27FC236}">
                    <a16:creationId xmlns:a16="http://schemas.microsoft.com/office/drawing/2014/main" id="{C7B3ACBF-E6C7-9D7F-4ACE-518A5AB99110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72">
                <a:extLst>
                  <a:ext uri="{FF2B5EF4-FFF2-40B4-BE49-F238E27FC236}">
                    <a16:creationId xmlns:a16="http://schemas.microsoft.com/office/drawing/2014/main" id="{205D9F58-F7FA-76EC-318E-5C417C9DE8D0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87">
                <a:extLst>
                  <a:ext uri="{FF2B5EF4-FFF2-40B4-BE49-F238E27FC236}">
                    <a16:creationId xmlns:a16="http://schemas.microsoft.com/office/drawing/2014/main" id="{1CB2446A-3B35-1953-FA0C-2BC14CE6263D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88">
                <a:extLst>
                  <a:ext uri="{FF2B5EF4-FFF2-40B4-BE49-F238E27FC236}">
                    <a16:creationId xmlns:a16="http://schemas.microsoft.com/office/drawing/2014/main" id="{07365703-4D6D-1C33-7EA6-05899748E43A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89">
                <a:extLst>
                  <a:ext uri="{FF2B5EF4-FFF2-40B4-BE49-F238E27FC236}">
                    <a16:creationId xmlns:a16="http://schemas.microsoft.com/office/drawing/2014/main" id="{25EAAEAB-FD14-1F4D-A99F-FCB70ACCE7BC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90">
                <a:extLst>
                  <a:ext uri="{FF2B5EF4-FFF2-40B4-BE49-F238E27FC236}">
                    <a16:creationId xmlns:a16="http://schemas.microsoft.com/office/drawing/2014/main" id="{66B27D54-837F-E3F2-9D7F-A9B2E347AD15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Rettangolo 91">
                <a:extLst>
                  <a:ext uri="{FF2B5EF4-FFF2-40B4-BE49-F238E27FC236}">
                    <a16:creationId xmlns:a16="http://schemas.microsoft.com/office/drawing/2014/main" id="{C7A46811-9CD9-9AEA-BCC9-84FA6AB4D82F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Rettangolo 92">
                <a:extLst>
                  <a:ext uri="{FF2B5EF4-FFF2-40B4-BE49-F238E27FC236}">
                    <a16:creationId xmlns:a16="http://schemas.microsoft.com/office/drawing/2014/main" id="{BF8591D7-E745-E799-3CC6-A0C78B2EA42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Rettangolo 93">
                <a:extLst>
                  <a:ext uri="{FF2B5EF4-FFF2-40B4-BE49-F238E27FC236}">
                    <a16:creationId xmlns:a16="http://schemas.microsoft.com/office/drawing/2014/main" id="{197DF7BA-4EF4-A46E-C715-269C238A19FE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96" name="Gruppo 94">
            <a:extLst>
              <a:ext uri="{FF2B5EF4-FFF2-40B4-BE49-F238E27FC236}">
                <a16:creationId xmlns:a16="http://schemas.microsoft.com/office/drawing/2014/main" id="{36595632-B1A3-7DF3-006B-BEA1530C936B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99" name="Cerchio vuoto 95">
              <a:extLst>
                <a:ext uri="{FF2B5EF4-FFF2-40B4-BE49-F238E27FC236}">
                  <a16:creationId xmlns:a16="http://schemas.microsoft.com/office/drawing/2014/main" id="{DFB16095-072A-B9AC-0D7B-6D4CF61B6707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00" name="Immagine 96">
              <a:extLst>
                <a:ext uri="{FF2B5EF4-FFF2-40B4-BE49-F238E27FC236}">
                  <a16:creationId xmlns:a16="http://schemas.microsoft.com/office/drawing/2014/main" id="{AD8C0D60-6F75-CEE5-F7A2-755EBEDA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Analisi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finanziaria</a:t>
            </a:r>
            <a:endParaRPr lang="it-IT" sz="5400" b="1" spc="300">
              <a:latin typeface="Montserrat Bold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E03CD8-928E-59F6-FAD2-93026FDCF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802359"/>
              </p:ext>
            </p:extLst>
          </p:nvPr>
        </p:nvGraphicFramePr>
        <p:xfrm>
          <a:off x="204540" y="947113"/>
          <a:ext cx="4951888" cy="478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DF38C178-3EA8-A3CE-35C5-A205A70445BD}"/>
              </a:ext>
            </a:extLst>
          </p:cNvPr>
          <p:cNvGrpSpPr/>
          <p:nvPr/>
        </p:nvGrpSpPr>
        <p:grpSpPr>
          <a:xfrm>
            <a:off x="1187869" y="2121843"/>
            <a:ext cx="5391180" cy="1699310"/>
            <a:chOff x="1187869" y="2121843"/>
            <a:chExt cx="5391180" cy="16993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97E05A0-775C-3E10-BE7F-3FC9822DA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278" y="2121843"/>
              <a:ext cx="30777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171336D8-8B43-5930-98B2-12C6354B6B2B}"/>
                </a:ext>
              </a:extLst>
            </p:cNvPr>
            <p:cNvGrpSpPr/>
            <p:nvPr/>
          </p:nvGrpSpPr>
          <p:grpSpPr>
            <a:xfrm>
              <a:off x="1187869" y="2121843"/>
              <a:ext cx="5391180" cy="1699310"/>
              <a:chOff x="1187869" y="2121843"/>
              <a:chExt cx="5391180" cy="169931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3F3866FA-186C-2D57-B172-FE74C9E0F5EE}"/>
                  </a:ext>
                </a:extLst>
              </p:cNvPr>
              <p:cNvGrpSpPr/>
              <p:nvPr/>
            </p:nvGrpSpPr>
            <p:grpSpPr>
              <a:xfrm>
                <a:off x="1187869" y="2121843"/>
                <a:ext cx="4554092" cy="1619567"/>
                <a:chOff x="1187869" y="2121843"/>
                <a:chExt cx="4554092" cy="161956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9BF6BD8-20C5-E428-DAB4-B043ACCB9B72}"/>
                    </a:ext>
                  </a:extLst>
                </p:cNvPr>
                <p:cNvGrpSpPr/>
                <p:nvPr/>
              </p:nvGrpSpPr>
              <p:grpSpPr>
                <a:xfrm>
                  <a:off x="1187869" y="2121843"/>
                  <a:ext cx="4048184" cy="1270645"/>
                  <a:chOff x="1187869" y="2121843"/>
                  <a:chExt cx="4048184" cy="1270645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4AF17DAE-523C-5164-D74D-87D5296B2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36053" y="2121843"/>
                    <a:ext cx="0" cy="1270645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E482035-DC7C-D8C5-2BF1-4C73C9BA50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28278" y="3392488"/>
                    <a:ext cx="30777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602EFE4D-8A2B-64C5-CA04-0B7213550E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87869" y="3392488"/>
                    <a:ext cx="360205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F42177C-390F-F3B7-883F-064F8994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25403" y="2121843"/>
                    <a:ext cx="15645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AB54E72-1B3B-B6BF-8A16-7903D92D8739}"/>
                    </a:ext>
                  </a:extLst>
                </p:cNvPr>
                <p:cNvGrpSpPr/>
                <p:nvPr/>
              </p:nvGrpSpPr>
              <p:grpSpPr>
                <a:xfrm>
                  <a:off x="3225403" y="3392488"/>
                  <a:ext cx="2516558" cy="348922"/>
                  <a:chOff x="3225403" y="3392488"/>
                  <a:chExt cx="2516558" cy="34892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A0B675F3-C93C-D714-C2BF-707DC15DA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25403" y="3741410"/>
                    <a:ext cx="2066687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1AD9AF9-3405-0D99-83D1-8EC76CE70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1961" y="3392488"/>
                    <a:ext cx="0" cy="348922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DC8DC649-F2DA-0525-2938-8CF7AE39D8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36053" y="3392488"/>
                    <a:ext cx="505908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C7137C2A-343E-E389-787A-9B1F006563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34186" y="3741410"/>
                    <a:ext cx="30777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465010-D791-B036-347A-C7094371FEE2}"/>
                  </a:ext>
                </a:extLst>
              </p:cNvPr>
              <p:cNvSpPr txBox="1"/>
              <p:nvPr/>
            </p:nvSpPr>
            <p:spPr>
              <a:xfrm>
                <a:off x="5222399" y="2602349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accent2"/>
                    </a:solidFill>
                  </a:rPr>
                  <a:t>M1 &lt; 0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87821B-98AD-5AD8-0833-5D960B000F6B}"/>
                  </a:ext>
                </a:extLst>
              </p:cNvPr>
              <p:cNvSpPr txBox="1"/>
              <p:nvPr/>
            </p:nvSpPr>
            <p:spPr>
              <a:xfrm>
                <a:off x="5741960" y="3451821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accent2"/>
                    </a:solidFill>
                  </a:rPr>
                  <a:t>M2 &gt; 0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E43EC7A-F058-DFF7-973B-8A6304332533}"/>
              </a:ext>
            </a:extLst>
          </p:cNvPr>
          <p:cNvSpPr txBox="1"/>
          <p:nvPr/>
        </p:nvSpPr>
        <p:spPr>
          <a:xfrm>
            <a:off x="8129557" y="1539246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latin typeface="Montserrat Medium" pitchFamily="2" charset="0"/>
              </a:rPr>
              <a:t>MS</a:t>
            </a:r>
            <a:r>
              <a:rPr lang="it-IT">
                <a:latin typeface="Montserrat Medium" pitchFamily="2" charset="0"/>
              </a:rPr>
              <a:t>1</a:t>
            </a:r>
            <a:r>
              <a:rPr lang="it-IT" sz="2400">
                <a:latin typeface="Montserrat Medium" pitchFamily="2" charset="0"/>
              </a:rPr>
              <a:t> = </a:t>
            </a:r>
            <a:r>
              <a:rPr lang="it-IT" sz="24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-34247</a:t>
            </a:r>
            <a:r>
              <a:rPr lang="it-IT" sz="2400">
                <a:latin typeface="Montserrat Medium" pitchFamily="2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A25766-CD2E-9414-CAA7-F432B93B4B7B}"/>
              </a:ext>
            </a:extLst>
          </p:cNvPr>
          <p:cNvSpPr txBox="1"/>
          <p:nvPr/>
        </p:nvSpPr>
        <p:spPr>
          <a:xfrm>
            <a:off x="8246577" y="20504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latin typeface="Montserrat Medium" pitchFamily="2" charset="0"/>
              </a:rPr>
              <a:t>MS</a:t>
            </a:r>
            <a:r>
              <a:rPr lang="it-IT">
                <a:latin typeface="Montserrat Medium" pitchFamily="2" charset="0"/>
              </a:rPr>
              <a:t>2</a:t>
            </a:r>
            <a:r>
              <a:rPr lang="it-IT" sz="2400">
                <a:latin typeface="Montserrat Medium" pitchFamily="2" charset="0"/>
              </a:rPr>
              <a:t> = </a:t>
            </a:r>
            <a:r>
              <a:rPr lang="it-IT" sz="2400" b="0" i="0" u="none" strike="noStrike" baseline="0">
                <a:solidFill>
                  <a:srgbClr val="000000"/>
                </a:solidFill>
                <a:latin typeface="Montserrat Medium" pitchFamily="2" charset="0"/>
              </a:rPr>
              <a:t>8924</a:t>
            </a:r>
            <a:r>
              <a:rPr lang="it-IT" sz="2400">
                <a:latin typeface="Montserrat Medium" pitchFamily="2" charset="0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73193D-B804-0D6E-914C-0C6F76A6DE9A}"/>
              </a:ext>
            </a:extLst>
          </p:cNvPr>
          <p:cNvSpPr txBox="1"/>
          <p:nvPr/>
        </p:nvSpPr>
        <p:spPr>
          <a:xfrm>
            <a:off x="6901114" y="3288911"/>
            <a:ext cx="4588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latin typeface="Montserrat Medium" pitchFamily="2" charset="0"/>
              </a:rPr>
              <a:t>Margine di Tesoreria = </a:t>
            </a:r>
            <a:r>
              <a:rPr lang="it-IT" sz="24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8899</a:t>
            </a:r>
            <a:r>
              <a:rPr lang="it-IT" sz="2400">
                <a:latin typeface="Montserrat Medium" pitchFamily="2" charset="0"/>
              </a:rPr>
              <a:t> </a:t>
            </a:r>
            <a:endParaRPr lang="it-IT" sz="2400" b="1">
              <a:latin typeface="Montserrat Medium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F2D138-BF15-9601-E0A6-4F9C2FAB8DCB}"/>
              </a:ext>
            </a:extLst>
          </p:cNvPr>
          <p:cNvSpPr txBox="1"/>
          <p:nvPr/>
        </p:nvSpPr>
        <p:spPr>
          <a:xfrm>
            <a:off x="7737080" y="3713845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latin typeface="Montserrat Medium" pitchFamily="2" charset="0"/>
              </a:rPr>
              <a:t>Quick Ratio = </a:t>
            </a:r>
            <a:r>
              <a:rPr lang="it-IT" sz="24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1.43</a:t>
            </a:r>
            <a:endParaRPr lang="it-IT" sz="2400">
              <a:latin typeface="Montserrat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73609B-8F04-B41F-EFFB-5BC237034D70}"/>
              </a:ext>
            </a:extLst>
          </p:cNvPr>
          <p:cNvSpPr txBox="1"/>
          <p:nvPr/>
        </p:nvSpPr>
        <p:spPr>
          <a:xfrm>
            <a:off x="7591207" y="4138779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err="1">
                <a:latin typeface="Montserrat Medium" pitchFamily="2" charset="0"/>
              </a:rPr>
              <a:t>Current</a:t>
            </a:r>
            <a:r>
              <a:rPr lang="it-IT" sz="2400">
                <a:latin typeface="Montserrat Medium" pitchFamily="2" charset="0"/>
              </a:rPr>
              <a:t> Ratio = </a:t>
            </a:r>
            <a:r>
              <a:rPr lang="it-IT" sz="24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1.43</a:t>
            </a:r>
            <a:endParaRPr lang="it-IT" sz="2400">
              <a:latin typeface="Montserrat Medium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E7331-78CA-FBAA-3F82-34DF69962DEB}"/>
              </a:ext>
            </a:extLst>
          </p:cNvPr>
          <p:cNvSpPr txBox="1"/>
          <p:nvPr/>
        </p:nvSpPr>
        <p:spPr>
          <a:xfrm>
            <a:off x="7638495" y="4563713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err="1">
                <a:latin typeface="Montserrat Medium" pitchFamily="2" charset="0"/>
              </a:rPr>
              <a:t>Debt</a:t>
            </a:r>
            <a:r>
              <a:rPr lang="it-IT" sz="2400">
                <a:latin typeface="Montserrat Medium" pitchFamily="2" charset="0"/>
              </a:rPr>
              <a:t>/Equity = </a:t>
            </a:r>
            <a:r>
              <a:rPr lang="it-IT" sz="24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2.53</a:t>
            </a:r>
            <a:r>
              <a:rPr lang="it-IT" sz="2400">
                <a:latin typeface="Montserrat Medium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11C156-AAFB-FA8F-3E0E-C4422280998A}"/>
              </a:ext>
            </a:extLst>
          </p:cNvPr>
          <p:cNvSpPr txBox="1"/>
          <p:nvPr/>
        </p:nvSpPr>
        <p:spPr>
          <a:xfrm>
            <a:off x="6475966" y="5111042"/>
            <a:ext cx="53409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accent3"/>
                </a:solidFill>
                <a:latin typeface="Montserrat Bold" pitchFamily="2" charset="0"/>
              </a:rPr>
              <a:t>Indice di </a:t>
            </a:r>
          </a:p>
          <a:p>
            <a:pPr algn="ctr"/>
            <a:r>
              <a:rPr lang="it-IT" sz="2800">
                <a:solidFill>
                  <a:schemeClr val="accent3"/>
                </a:solidFill>
                <a:latin typeface="Montserrat Bold" pitchFamily="2" charset="0"/>
              </a:rPr>
              <a:t>   copertura finanziaria = </a:t>
            </a:r>
            <a:r>
              <a:rPr lang="it-IT" sz="2800" b="0" i="0" u="none" strike="noStrike">
                <a:solidFill>
                  <a:srgbClr val="000000"/>
                </a:solidFill>
                <a:effectLst/>
                <a:latin typeface="Montserrat Medium" pitchFamily="2" charset="0"/>
              </a:rPr>
              <a:t>10.1</a:t>
            </a:r>
            <a:endParaRPr lang="it-IT" sz="2800">
              <a:solidFill>
                <a:schemeClr val="accent3"/>
              </a:solidFill>
              <a:latin typeface="Montserrat Medium" pitchFamily="2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8A551D2-939D-1187-F83B-0BBE2118C2CB}"/>
              </a:ext>
            </a:extLst>
          </p:cNvPr>
          <p:cNvGrpSpPr/>
          <p:nvPr/>
        </p:nvGrpSpPr>
        <p:grpSpPr>
          <a:xfrm>
            <a:off x="8115715" y="1001790"/>
            <a:ext cx="2061467" cy="523220"/>
            <a:chOff x="8115715" y="1001790"/>
            <a:chExt cx="2061467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66B809-7187-1943-5399-C9BC6082A89E}"/>
                </a:ext>
              </a:extLst>
            </p:cNvPr>
            <p:cNvSpPr txBox="1"/>
            <p:nvPr/>
          </p:nvSpPr>
          <p:spPr>
            <a:xfrm>
              <a:off x="8396716" y="1001790"/>
              <a:ext cx="1596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>
                  <a:solidFill>
                    <a:schemeClr val="accent3"/>
                  </a:solidFill>
                  <a:latin typeface="Montserrat Bold" pitchFamily="2" charset="0"/>
                </a:rPr>
                <a:t>Solidità</a:t>
              </a:r>
              <a:endParaRPr lang="it-IT" sz="2000">
                <a:solidFill>
                  <a:schemeClr val="accent3"/>
                </a:solidFill>
                <a:latin typeface="Montserrat Bold" pitchFamily="2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DDF6068-0238-9302-A8D1-76E5553B3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15" y="1457603"/>
              <a:ext cx="20614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F0E957E-2B70-8695-1B5C-565BF79CB9FE}"/>
              </a:ext>
            </a:extLst>
          </p:cNvPr>
          <p:cNvGrpSpPr/>
          <p:nvPr/>
        </p:nvGrpSpPr>
        <p:grpSpPr>
          <a:xfrm>
            <a:off x="8115714" y="2710071"/>
            <a:ext cx="2061467" cy="523220"/>
            <a:chOff x="8115714" y="2710071"/>
            <a:chExt cx="2061467" cy="52322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5F1822-39C6-5AF9-599D-3E872187C830}"/>
                </a:ext>
              </a:extLst>
            </p:cNvPr>
            <p:cNvSpPr txBox="1"/>
            <p:nvPr/>
          </p:nvSpPr>
          <p:spPr>
            <a:xfrm>
              <a:off x="8273285" y="2710071"/>
              <a:ext cx="18437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>
                  <a:solidFill>
                    <a:schemeClr val="accent3"/>
                  </a:solidFill>
                  <a:latin typeface="Montserrat Bold" pitchFamily="2" charset="0"/>
                </a:rPr>
                <a:t>Liquidità</a:t>
              </a:r>
              <a:endParaRPr lang="it-IT" sz="2000">
                <a:solidFill>
                  <a:schemeClr val="accent3"/>
                </a:solidFill>
                <a:latin typeface="Montserrat Bold" pitchFamily="2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91C7C1-89A3-7769-0383-8733D4674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14" y="3206875"/>
              <a:ext cx="20614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5EAD8A92-CF31-AA14-AB5B-D20551946A43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84" name="Cerchio vuoto 97">
              <a:extLst>
                <a:ext uri="{FF2B5EF4-FFF2-40B4-BE49-F238E27FC236}">
                  <a16:creationId xmlns:a16="http://schemas.microsoft.com/office/drawing/2014/main" id="{EF8AD61E-2697-55B6-C73B-1146CA9E7337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5" name="Immagine 84">
              <a:extLst>
                <a:ext uri="{FF2B5EF4-FFF2-40B4-BE49-F238E27FC236}">
                  <a16:creationId xmlns:a16="http://schemas.microsoft.com/office/drawing/2014/main" id="{2E95B8EA-8719-2369-392B-DD6599BA3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2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8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Graphic spid="7" grpId="0">
        <p:bldAsOne/>
      </p:bldGraphic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227A9D-A8B6-0596-2959-B068D4E25FD3}"/>
              </a:ext>
            </a:extLst>
          </p:cNvPr>
          <p:cNvGrpSpPr/>
          <p:nvPr/>
        </p:nvGrpSpPr>
        <p:grpSpPr>
          <a:xfrm>
            <a:off x="300365" y="1202577"/>
            <a:ext cx="11591270" cy="5396834"/>
            <a:chOff x="302746" y="1031079"/>
            <a:chExt cx="11591270" cy="5396834"/>
          </a:xfrm>
          <a:gradFill>
            <a:gsLst>
              <a:gs pos="0">
                <a:schemeClr val="accent2"/>
              </a:gs>
              <a:gs pos="51000">
                <a:schemeClr val="accent3"/>
              </a:gs>
            </a:gsLst>
            <a:lin ang="3000000" scaled="0"/>
          </a:gradFill>
        </p:grpSpPr>
        <p:sp>
          <p:nvSpPr>
            <p:cNvPr id="111" name="Rettangolo 24">
              <a:extLst>
                <a:ext uri="{FF2B5EF4-FFF2-40B4-BE49-F238E27FC236}">
                  <a16:creationId xmlns:a16="http://schemas.microsoft.com/office/drawing/2014/main" id="{47CAEAF3-04A8-2CC8-5926-483A4F594713}"/>
                </a:ext>
              </a:extLst>
            </p:cNvPr>
            <p:cNvSpPr/>
            <p:nvPr/>
          </p:nvSpPr>
          <p:spPr>
            <a:xfrm>
              <a:off x="7217923" y="1031079"/>
              <a:ext cx="2542820" cy="1938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Rettangolo 25">
              <a:extLst>
                <a:ext uri="{FF2B5EF4-FFF2-40B4-BE49-F238E27FC236}">
                  <a16:creationId xmlns:a16="http://schemas.microsoft.com/office/drawing/2014/main" id="{DAEAA656-B2D3-0683-D786-0933F149656C}"/>
                </a:ext>
              </a:extLst>
            </p:cNvPr>
            <p:cNvSpPr/>
            <p:nvPr/>
          </p:nvSpPr>
          <p:spPr>
            <a:xfrm>
              <a:off x="7217923" y="3103303"/>
              <a:ext cx="2542822" cy="1947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3" name="Rettangolo 7">
              <a:extLst>
                <a:ext uri="{FF2B5EF4-FFF2-40B4-BE49-F238E27FC236}">
                  <a16:creationId xmlns:a16="http://schemas.microsoft.com/office/drawing/2014/main" id="{89FE141C-352F-04D7-E927-0674AC68D276}"/>
                </a:ext>
              </a:extLst>
            </p:cNvPr>
            <p:cNvSpPr/>
            <p:nvPr/>
          </p:nvSpPr>
          <p:spPr>
            <a:xfrm>
              <a:off x="9877891" y="1031079"/>
              <a:ext cx="2016125" cy="40201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302FA6F7-7506-4E6F-9871-E0EE9E8735F9}"/>
                </a:ext>
              </a:extLst>
            </p:cNvPr>
            <p:cNvSpPr/>
            <p:nvPr/>
          </p:nvSpPr>
          <p:spPr>
            <a:xfrm>
              <a:off x="302747" y="5161641"/>
              <a:ext cx="5618170" cy="12662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685661F-5CD1-42FE-AAA4-32A9D13C459E}"/>
                </a:ext>
              </a:extLst>
            </p:cNvPr>
            <p:cNvSpPr/>
            <p:nvPr/>
          </p:nvSpPr>
          <p:spPr>
            <a:xfrm>
              <a:off x="6275846" y="5161641"/>
              <a:ext cx="5618169" cy="12662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AA5B95F-7E98-4A3A-B656-9072F806DB4C}"/>
                </a:ext>
              </a:extLst>
            </p:cNvPr>
            <p:cNvSpPr/>
            <p:nvPr/>
          </p:nvSpPr>
          <p:spPr>
            <a:xfrm>
              <a:off x="302746" y="1031080"/>
              <a:ext cx="2016125" cy="40201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D5DA884E-F2D6-4ED5-869C-CE9564EAC7C7}"/>
                </a:ext>
              </a:extLst>
            </p:cNvPr>
            <p:cNvSpPr/>
            <p:nvPr/>
          </p:nvSpPr>
          <p:spPr>
            <a:xfrm>
              <a:off x="5090318" y="1031080"/>
              <a:ext cx="2016125" cy="40201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Rettangolo 24">
              <a:extLst>
                <a:ext uri="{FF2B5EF4-FFF2-40B4-BE49-F238E27FC236}">
                  <a16:creationId xmlns:a16="http://schemas.microsoft.com/office/drawing/2014/main" id="{B0F943DA-F39C-C280-EBFC-6D70207FA850}"/>
                </a:ext>
              </a:extLst>
            </p:cNvPr>
            <p:cNvSpPr/>
            <p:nvPr/>
          </p:nvSpPr>
          <p:spPr>
            <a:xfrm>
              <a:off x="2430350" y="1036935"/>
              <a:ext cx="2542820" cy="1938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Rettangolo 25">
              <a:extLst>
                <a:ext uri="{FF2B5EF4-FFF2-40B4-BE49-F238E27FC236}">
                  <a16:creationId xmlns:a16="http://schemas.microsoft.com/office/drawing/2014/main" id="{86F605C4-BAAE-633C-1C41-A23B807BA975}"/>
                </a:ext>
              </a:extLst>
            </p:cNvPr>
            <p:cNvSpPr/>
            <p:nvPr/>
          </p:nvSpPr>
          <p:spPr>
            <a:xfrm>
              <a:off x="2436016" y="3103303"/>
              <a:ext cx="2542822" cy="1947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7187C3-DB5C-406A-9990-2C1C02B41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13B95-2175-A494-B747-BAC6B22A2B05}"/>
              </a:ext>
            </a:extLst>
          </p:cNvPr>
          <p:cNvSpPr txBox="1"/>
          <p:nvPr/>
        </p:nvSpPr>
        <p:spPr>
          <a:xfrm>
            <a:off x="5100613" y="1231957"/>
            <a:ext cx="2021708" cy="830997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Value </a:t>
            </a:r>
          </a:p>
          <a:p>
            <a:pPr algn="ctr"/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Proposition</a:t>
            </a:r>
            <a:endParaRPr lang="it-IT" sz="2000" noProof="1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0BFB9-5F5A-5168-EF5F-1964F0FDCA2F}"/>
              </a:ext>
            </a:extLst>
          </p:cNvPr>
          <p:cNvSpPr txBox="1"/>
          <p:nvPr/>
        </p:nvSpPr>
        <p:spPr>
          <a:xfrm>
            <a:off x="9955221" y="1181389"/>
            <a:ext cx="1882247" cy="830997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Customer</a:t>
            </a:r>
          </a:p>
          <a:p>
            <a:pPr algn="ctr"/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 Segments</a:t>
            </a:r>
            <a:endParaRPr lang="it-IT" sz="2000" noProof="1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2E877C-F509-37E0-4CD0-9C1894FDE3A4}"/>
              </a:ext>
            </a:extLst>
          </p:cNvPr>
          <p:cNvSpPr txBox="1"/>
          <p:nvPr/>
        </p:nvSpPr>
        <p:spPr>
          <a:xfrm>
            <a:off x="7591574" y="1199524"/>
            <a:ext cx="1798889" cy="646331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noProof="1">
                <a:solidFill>
                  <a:schemeClr val="bg1"/>
                </a:solidFill>
                <a:latin typeface="Montserrat SemiBold" pitchFamily="2" charset="0"/>
              </a:rPr>
              <a:t>Customer </a:t>
            </a:r>
          </a:p>
          <a:p>
            <a:pPr algn="ctr"/>
            <a:r>
              <a:rPr lang="it-IT" noProof="1">
                <a:solidFill>
                  <a:schemeClr val="bg1"/>
                </a:solidFill>
                <a:latin typeface="Montserrat SemiBold" pitchFamily="2" charset="0"/>
              </a:rPr>
              <a:t>Relationships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D7C207-E20C-4681-B26E-09DD051CD3AD}"/>
              </a:ext>
            </a:extLst>
          </p:cNvPr>
          <p:cNvSpPr txBox="1"/>
          <p:nvPr/>
        </p:nvSpPr>
        <p:spPr>
          <a:xfrm>
            <a:off x="7138455" y="3281018"/>
            <a:ext cx="2729997" cy="369332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noProof="1">
                <a:solidFill>
                  <a:schemeClr val="bg1"/>
                </a:solidFill>
                <a:latin typeface="Montserrat SemiBold" pitchFamily="2" charset="0"/>
              </a:rPr>
              <a:t>Customer Channels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5F9572-AC16-0E5D-DDB9-4289F689C9CE}"/>
              </a:ext>
            </a:extLst>
          </p:cNvPr>
          <p:cNvSpPr txBox="1"/>
          <p:nvPr/>
        </p:nvSpPr>
        <p:spPr>
          <a:xfrm>
            <a:off x="535619" y="1181389"/>
            <a:ext cx="1545616" cy="830997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Key </a:t>
            </a:r>
          </a:p>
          <a:p>
            <a:pPr algn="ctr"/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Partners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B16F01-C83D-181C-28EE-3E662A2AAFE9}"/>
              </a:ext>
            </a:extLst>
          </p:cNvPr>
          <p:cNvSpPr txBox="1"/>
          <p:nvPr/>
        </p:nvSpPr>
        <p:spPr>
          <a:xfrm>
            <a:off x="2807206" y="1226857"/>
            <a:ext cx="1795684" cy="369332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SemiBold" pitchFamily="2" charset="0"/>
              </a:rPr>
              <a:t>Key Activities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D553F3-3062-7C2D-E86E-FDC50EC192C6}"/>
              </a:ext>
            </a:extLst>
          </p:cNvPr>
          <p:cNvSpPr txBox="1"/>
          <p:nvPr/>
        </p:nvSpPr>
        <p:spPr>
          <a:xfrm>
            <a:off x="2739449" y="3282878"/>
            <a:ext cx="1925528" cy="369332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noProof="1">
                <a:solidFill>
                  <a:schemeClr val="bg1"/>
                </a:solidFill>
                <a:latin typeface="Montserrat SemiBold" pitchFamily="2" charset="0"/>
              </a:rPr>
              <a:t>Key Resources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98514A-910B-0E64-29E7-91A992D859A8}"/>
              </a:ext>
            </a:extLst>
          </p:cNvPr>
          <p:cNvSpPr txBox="1"/>
          <p:nvPr/>
        </p:nvSpPr>
        <p:spPr>
          <a:xfrm>
            <a:off x="324926" y="5332472"/>
            <a:ext cx="1756309" cy="830997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Cost </a:t>
            </a:r>
          </a:p>
          <a:p>
            <a:r>
              <a:rPr lang="it-IT" sz="2400" noProof="1">
                <a:solidFill>
                  <a:schemeClr val="bg1"/>
                </a:solidFill>
                <a:latin typeface="Montserrat SemiBold" pitchFamily="2" charset="0"/>
              </a:rPr>
              <a:t>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E2A0AE-D74F-FF39-612C-FBA214C670BE}"/>
              </a:ext>
            </a:extLst>
          </p:cNvPr>
          <p:cNvSpPr txBox="1"/>
          <p:nvPr/>
        </p:nvSpPr>
        <p:spPr>
          <a:xfrm>
            <a:off x="6273465" y="5346932"/>
            <a:ext cx="1634402" cy="830997"/>
          </a:xfrm>
          <a:prstGeom prst="rect">
            <a:avLst/>
          </a:prstGeom>
          <a:noFill/>
          <a:effectLst>
            <a:outerShdw blurRad="38100" dist="38100" dir="5400000" algn="t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Revenue </a:t>
            </a:r>
          </a:p>
          <a:p>
            <a:r>
              <a:rPr lang="it-IT" sz="2400">
                <a:solidFill>
                  <a:schemeClr val="bg1"/>
                </a:solidFill>
                <a:latin typeface="Montserrat SemiBold" pitchFamily="2" charset="0"/>
              </a:rPr>
              <a:t>Streams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1431E2-32DC-D698-609E-93A7EEF90F6D}"/>
              </a:ext>
            </a:extLst>
          </p:cNvPr>
          <p:cNvSpPr txBox="1"/>
          <p:nvPr/>
        </p:nvSpPr>
        <p:spPr>
          <a:xfrm>
            <a:off x="5100613" y="2239492"/>
            <a:ext cx="200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Strade innovative</a:t>
            </a:r>
          </a:p>
        </p:txBody>
      </p:sp>
      <p:pic>
        <p:nvPicPr>
          <p:cNvPr id="11" name="Picture 10" descr="A picture containing text, sign, vector graphics, clipart&#10;&#10;Description automatically generated">
            <a:extLst>
              <a:ext uri="{FF2B5EF4-FFF2-40B4-BE49-F238E27FC236}">
                <a16:creationId xmlns:a16="http://schemas.microsoft.com/office/drawing/2014/main" id="{48C7E396-91B0-0398-030F-ADF22CE3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41" y="3088661"/>
            <a:ext cx="652574" cy="652574"/>
          </a:xfrm>
          <a:prstGeom prst="rect">
            <a:avLst/>
          </a:prstGeom>
        </p:spPr>
      </p:pic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3AD983B-2735-D2F4-4F06-76690688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14" y="3851695"/>
            <a:ext cx="1772733" cy="101992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0E2F084-3C5C-1DBA-DE97-FED6CBAC04BA}"/>
              </a:ext>
            </a:extLst>
          </p:cNvPr>
          <p:cNvSpPr txBox="1"/>
          <p:nvPr/>
        </p:nvSpPr>
        <p:spPr>
          <a:xfrm>
            <a:off x="7286355" y="1901086"/>
            <a:ext cx="2385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Servizi automatici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F9D3FE4-5390-96D9-3070-94B9599CC35D}"/>
              </a:ext>
            </a:extLst>
          </p:cNvPr>
          <p:cNvSpPr txBox="1"/>
          <p:nvPr/>
        </p:nvSpPr>
        <p:spPr>
          <a:xfrm>
            <a:off x="7312340" y="2205663"/>
            <a:ext cx="240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Assistenza personale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B991726-A9C5-C561-4518-1E8FC73648C5}"/>
              </a:ext>
            </a:extLst>
          </p:cNvPr>
          <p:cNvSpPr txBox="1"/>
          <p:nvPr/>
        </p:nvSpPr>
        <p:spPr>
          <a:xfrm>
            <a:off x="7202945" y="3697640"/>
            <a:ext cx="254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Sito e App Telepass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7D4227-CBA0-E00D-8636-073E24561DDF}"/>
              </a:ext>
            </a:extLst>
          </p:cNvPr>
          <p:cNvSpPr txBox="1"/>
          <p:nvPr/>
        </p:nvSpPr>
        <p:spPr>
          <a:xfrm>
            <a:off x="7222600" y="4040234"/>
            <a:ext cx="254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Negozi fisici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02F4F58-D941-78D2-135F-C27FA350CDC9}"/>
              </a:ext>
            </a:extLst>
          </p:cNvPr>
          <p:cNvSpPr txBox="1"/>
          <p:nvPr/>
        </p:nvSpPr>
        <p:spPr>
          <a:xfrm>
            <a:off x="7284094" y="4380643"/>
            <a:ext cx="2405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Campagne pubblicitarie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74E63A-2DCA-82FB-E070-24E20A494DAC}"/>
              </a:ext>
            </a:extLst>
          </p:cNvPr>
          <p:cNvSpPr txBox="1"/>
          <p:nvPr/>
        </p:nvSpPr>
        <p:spPr>
          <a:xfrm>
            <a:off x="6993322" y="4725422"/>
            <a:ext cx="302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Caselli autostradali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6C7DA5-6312-FB28-A0E6-D575DC4C106F}"/>
              </a:ext>
            </a:extLst>
          </p:cNvPr>
          <p:cNvSpPr txBox="1"/>
          <p:nvPr/>
        </p:nvSpPr>
        <p:spPr>
          <a:xfrm>
            <a:off x="7040279" y="2469367"/>
            <a:ext cx="28981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/>
              </a:rPr>
              <a:t>Pagamento con</a:t>
            </a:r>
            <a:endParaRPr lang="it-IT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it-IT" sz="1400">
                <a:solidFill>
                  <a:schemeClr val="bg1"/>
                </a:solidFill>
                <a:latin typeface="Montserrat Medium"/>
              </a:rPr>
              <a:t> persona o automatico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85E6874-41B7-1197-EA39-E344902D8D67}"/>
              </a:ext>
            </a:extLst>
          </p:cNvPr>
          <p:cNvSpPr txBox="1"/>
          <p:nvPr/>
        </p:nvSpPr>
        <p:spPr>
          <a:xfrm>
            <a:off x="9892863" y="2531425"/>
            <a:ext cx="200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Privati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cittadini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C973FE5-3496-98D5-FE9C-5BC6E5EC0CBB}"/>
              </a:ext>
            </a:extLst>
          </p:cNvPr>
          <p:cNvSpPr txBox="1"/>
          <p:nvPr/>
        </p:nvSpPr>
        <p:spPr>
          <a:xfrm>
            <a:off x="9885804" y="3546958"/>
            <a:ext cx="200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Imprese di trasporto</a:t>
            </a:r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E657ED1D-A0FB-3A3E-5784-25700F0AA536}"/>
              </a:ext>
            </a:extLst>
          </p:cNvPr>
          <p:cNvSpPr/>
          <p:nvPr/>
        </p:nvSpPr>
        <p:spPr>
          <a:xfrm>
            <a:off x="417509" y="567143"/>
            <a:ext cx="10399843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itolo">
            <a:extLst>
              <a:ext uri="{FF2B5EF4-FFF2-40B4-BE49-F238E27FC236}">
                <a16:creationId xmlns:a16="http://schemas.microsoft.com/office/drawing/2014/main" id="{873A4422-F42E-10CF-7CD5-2C33220649F1}"/>
              </a:ext>
            </a:extLst>
          </p:cNvPr>
          <p:cNvSpPr txBox="1"/>
          <p:nvPr/>
        </p:nvSpPr>
        <p:spPr>
          <a:xfrm>
            <a:off x="417508" y="94603"/>
            <a:ext cx="942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>
                <a:latin typeface="Montserrat Bold" pitchFamily="2" charset="0"/>
              </a:rPr>
              <a:t>Business Model Canvas</a:t>
            </a:r>
            <a:endParaRPr lang="it-IT" sz="5400" b="1" spc="300">
              <a:latin typeface="Montserrat 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E9795B-5A82-077E-9E7C-A9ECF6F677E3}"/>
              </a:ext>
            </a:extLst>
          </p:cNvPr>
          <p:cNvSpPr txBox="1"/>
          <p:nvPr/>
        </p:nvSpPr>
        <p:spPr>
          <a:xfrm>
            <a:off x="2484107" y="1642360"/>
            <a:ext cx="238545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/>
              </a:rPr>
              <a:t>Gestione infrastrutture</a:t>
            </a:r>
            <a:endParaRPr lang="it-IT" sz="1400">
              <a:solidFill>
                <a:schemeClr val="bg1"/>
              </a:solidFill>
              <a:latin typeface="Montserrat Medium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EADF4-F11F-3474-1161-B2AF1A5E85F1}"/>
              </a:ext>
            </a:extLst>
          </p:cNvPr>
          <p:cNvSpPr txBox="1"/>
          <p:nvPr/>
        </p:nvSpPr>
        <p:spPr>
          <a:xfrm>
            <a:off x="2410253" y="3697640"/>
            <a:ext cx="254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Concessioni autostradali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20E3F6-45F4-AE77-1C3E-5B69239C23B6}"/>
              </a:ext>
            </a:extLst>
          </p:cNvPr>
          <p:cNvSpPr txBox="1"/>
          <p:nvPr/>
        </p:nvSpPr>
        <p:spPr>
          <a:xfrm>
            <a:off x="2429908" y="4040234"/>
            <a:ext cx="254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Risorse finanziarie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6C2856-F2C1-DDFF-767C-21101BF6DA9D}"/>
              </a:ext>
            </a:extLst>
          </p:cNvPr>
          <p:cNvSpPr txBox="1"/>
          <p:nvPr/>
        </p:nvSpPr>
        <p:spPr>
          <a:xfrm>
            <a:off x="2722091" y="4375728"/>
            <a:ext cx="196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 pitchFamily="2" charset="0"/>
              </a:rPr>
              <a:t>Esperienza nel settore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448052-3D05-7CDB-CA6E-F97FB11BC4FA}"/>
              </a:ext>
            </a:extLst>
          </p:cNvPr>
          <p:cNvSpPr txBox="1"/>
          <p:nvPr/>
        </p:nvSpPr>
        <p:spPr>
          <a:xfrm>
            <a:off x="8353900" y="5485298"/>
            <a:ext cx="21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Pedaggiamento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A57293-F831-DE0C-6AC8-E395AFC0B9D7}"/>
              </a:ext>
            </a:extLst>
          </p:cNvPr>
          <p:cNvSpPr txBox="1"/>
          <p:nvPr/>
        </p:nvSpPr>
        <p:spPr>
          <a:xfrm>
            <a:off x="8322602" y="5956100"/>
            <a:ext cx="309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Abbonamento Telepass</a:t>
            </a:r>
          </a:p>
        </p:txBody>
      </p:sp>
      <p:sp>
        <p:nvSpPr>
          <p:cNvPr id="46" name="TextBox 99">
            <a:extLst>
              <a:ext uri="{FF2B5EF4-FFF2-40B4-BE49-F238E27FC236}">
                <a16:creationId xmlns:a16="http://schemas.microsoft.com/office/drawing/2014/main" id="{7C20052A-AA15-73A3-D88F-2B81D63E627C}"/>
              </a:ext>
            </a:extLst>
          </p:cNvPr>
          <p:cNvSpPr txBox="1"/>
          <p:nvPr/>
        </p:nvSpPr>
        <p:spPr>
          <a:xfrm>
            <a:off x="293307" y="2106047"/>
            <a:ext cx="200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Stati concedenti</a:t>
            </a:r>
          </a:p>
        </p:txBody>
      </p:sp>
      <p:sp>
        <p:nvSpPr>
          <p:cNvPr id="47" name="TextBox 99">
            <a:extLst>
              <a:ext uri="{FF2B5EF4-FFF2-40B4-BE49-F238E27FC236}">
                <a16:creationId xmlns:a16="http://schemas.microsoft.com/office/drawing/2014/main" id="{DB68C1E6-0B1D-8367-7FA6-E6C7E6BE979B}"/>
              </a:ext>
            </a:extLst>
          </p:cNvPr>
          <p:cNvSpPr txBox="1"/>
          <p:nvPr/>
        </p:nvSpPr>
        <p:spPr>
          <a:xfrm>
            <a:off x="305512" y="2977659"/>
            <a:ext cx="20058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/>
              </a:rPr>
              <a:t>Partners nel settore della mobilità</a:t>
            </a:r>
          </a:p>
        </p:txBody>
      </p:sp>
      <p:sp>
        <p:nvSpPr>
          <p:cNvPr id="48" name="TextBox 99">
            <a:extLst>
              <a:ext uri="{FF2B5EF4-FFF2-40B4-BE49-F238E27FC236}">
                <a16:creationId xmlns:a16="http://schemas.microsoft.com/office/drawing/2014/main" id="{D38B509F-0A95-55A4-5C87-F825DCBABCE0}"/>
              </a:ext>
            </a:extLst>
          </p:cNvPr>
          <p:cNvSpPr txBox="1"/>
          <p:nvPr/>
        </p:nvSpPr>
        <p:spPr>
          <a:xfrm>
            <a:off x="279850" y="4247065"/>
            <a:ext cx="200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SDA Bocconi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50404D-3A38-309E-8E33-1C0B8C1C5FE7}"/>
              </a:ext>
            </a:extLst>
          </p:cNvPr>
          <p:cNvGrpSpPr/>
          <p:nvPr/>
        </p:nvGrpSpPr>
        <p:grpSpPr>
          <a:xfrm>
            <a:off x="5317082" y="3429000"/>
            <a:ext cx="1557834" cy="1464"/>
            <a:chOff x="5293054" y="3429000"/>
            <a:chExt cx="1557834" cy="14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B21E15-10EE-238E-A0DC-5F12C71A845F}"/>
                </a:ext>
              </a:extLst>
            </p:cNvPr>
            <p:cNvCxnSpPr>
              <a:cxnSpLocks/>
            </p:cNvCxnSpPr>
            <p:nvPr/>
          </p:nvCxnSpPr>
          <p:spPr>
            <a:xfrm>
              <a:off x="5293054" y="3430464"/>
              <a:ext cx="257910" cy="0"/>
            </a:xfrm>
            <a:prstGeom prst="line">
              <a:avLst/>
            </a:prstGeom>
            <a:ln w="508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48ADA74-5F61-8D17-C216-34FFECB286B4}"/>
                </a:ext>
              </a:extLst>
            </p:cNvPr>
            <p:cNvCxnSpPr>
              <a:cxnSpLocks/>
            </p:cNvCxnSpPr>
            <p:nvPr/>
          </p:nvCxnSpPr>
          <p:spPr>
            <a:xfrm>
              <a:off x="6592978" y="3429000"/>
              <a:ext cx="257910" cy="0"/>
            </a:xfrm>
            <a:prstGeom prst="line">
              <a:avLst/>
            </a:prstGeom>
            <a:ln w="508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0AA2C7D-8E09-5EAC-A945-979BE5F1BC3B}"/>
              </a:ext>
            </a:extLst>
          </p:cNvPr>
          <p:cNvGrpSpPr/>
          <p:nvPr/>
        </p:nvGrpSpPr>
        <p:grpSpPr>
          <a:xfrm>
            <a:off x="5212014" y="2561193"/>
            <a:ext cx="1761789" cy="1464"/>
            <a:chOff x="5187531" y="3429000"/>
            <a:chExt cx="1761789" cy="146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6643C4-6415-5F6D-9C95-4D6C7E894FA7}"/>
                </a:ext>
              </a:extLst>
            </p:cNvPr>
            <p:cNvCxnSpPr>
              <a:cxnSpLocks/>
            </p:cNvCxnSpPr>
            <p:nvPr/>
          </p:nvCxnSpPr>
          <p:spPr>
            <a:xfrm>
              <a:off x="5187531" y="3430464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1BE04D-78C8-4441-CCA5-FFCBCF569F79}"/>
                </a:ext>
              </a:extLst>
            </p:cNvPr>
            <p:cNvCxnSpPr>
              <a:cxnSpLocks/>
            </p:cNvCxnSpPr>
            <p:nvPr/>
          </p:nvCxnSpPr>
          <p:spPr>
            <a:xfrm>
              <a:off x="6691410" y="3429000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ECE92-E773-0083-9CD6-6391E8318400}"/>
              </a:ext>
            </a:extLst>
          </p:cNvPr>
          <p:cNvGrpSpPr/>
          <p:nvPr/>
        </p:nvGrpSpPr>
        <p:grpSpPr>
          <a:xfrm>
            <a:off x="5317083" y="4374996"/>
            <a:ext cx="1557834" cy="1464"/>
            <a:chOff x="5293054" y="3429000"/>
            <a:chExt cx="1557834" cy="1464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2456C0-799C-CAF3-81AA-1612F832529C}"/>
                </a:ext>
              </a:extLst>
            </p:cNvPr>
            <p:cNvCxnSpPr>
              <a:cxnSpLocks/>
            </p:cNvCxnSpPr>
            <p:nvPr/>
          </p:nvCxnSpPr>
          <p:spPr>
            <a:xfrm>
              <a:off x="5293054" y="3430464"/>
              <a:ext cx="257910" cy="0"/>
            </a:xfrm>
            <a:prstGeom prst="line">
              <a:avLst/>
            </a:prstGeom>
            <a:ln w="508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DE9FB8-BA6A-9848-75E7-6814147B5CED}"/>
                </a:ext>
              </a:extLst>
            </p:cNvPr>
            <p:cNvCxnSpPr>
              <a:cxnSpLocks/>
            </p:cNvCxnSpPr>
            <p:nvPr/>
          </p:nvCxnSpPr>
          <p:spPr>
            <a:xfrm>
              <a:off x="6592978" y="3429000"/>
              <a:ext cx="257910" cy="0"/>
            </a:xfrm>
            <a:prstGeom prst="line">
              <a:avLst/>
            </a:prstGeom>
            <a:ln w="508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6F541C-CD66-9222-5D31-CD7F4360E7DD}"/>
              </a:ext>
            </a:extLst>
          </p:cNvPr>
          <p:cNvGrpSpPr/>
          <p:nvPr/>
        </p:nvGrpSpPr>
        <p:grpSpPr>
          <a:xfrm>
            <a:off x="9938387" y="3783354"/>
            <a:ext cx="1886121" cy="0"/>
            <a:chOff x="5166489" y="3429000"/>
            <a:chExt cx="1886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83FEA43-3606-D7D2-D063-53729E1604E4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89" y="3429000"/>
              <a:ext cx="257910" cy="0"/>
            </a:xfrm>
            <a:prstGeom prst="line">
              <a:avLst/>
            </a:prstGeom>
            <a:ln w="508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498D003-75A0-6237-EBE7-475884F079F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700" y="3429000"/>
              <a:ext cx="257910" cy="0"/>
            </a:xfrm>
            <a:prstGeom prst="line">
              <a:avLst/>
            </a:prstGeom>
            <a:ln w="508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8EBAA0B-A132-D4F1-3A93-E1F0DAAA6C92}"/>
              </a:ext>
            </a:extLst>
          </p:cNvPr>
          <p:cNvGrpSpPr/>
          <p:nvPr/>
        </p:nvGrpSpPr>
        <p:grpSpPr>
          <a:xfrm>
            <a:off x="9940511" y="3935754"/>
            <a:ext cx="1886121" cy="0"/>
            <a:chOff x="5166489" y="3429000"/>
            <a:chExt cx="1886121" cy="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3BA81F-AF59-A500-EF0D-1C4726C5EA0A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89" y="3429000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1DDF8C-72E9-ABF9-2AF2-9BE1B2A44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94700" y="3429000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561EFB2-3C68-1D5B-E0BF-20A7910A734A}"/>
              </a:ext>
            </a:extLst>
          </p:cNvPr>
          <p:cNvGrpSpPr/>
          <p:nvPr/>
        </p:nvGrpSpPr>
        <p:grpSpPr>
          <a:xfrm>
            <a:off x="9940511" y="2773387"/>
            <a:ext cx="1886121" cy="0"/>
            <a:chOff x="5166489" y="3429000"/>
            <a:chExt cx="1886121" cy="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475CB4-6A4A-6D85-D569-FD780942A834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89" y="3429000"/>
              <a:ext cx="257910" cy="0"/>
            </a:xfrm>
            <a:prstGeom prst="line">
              <a:avLst/>
            </a:prstGeom>
            <a:ln w="508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C1D5575-5628-25C3-5309-19E0F4E09329}"/>
                </a:ext>
              </a:extLst>
            </p:cNvPr>
            <p:cNvCxnSpPr>
              <a:cxnSpLocks/>
            </p:cNvCxnSpPr>
            <p:nvPr/>
          </p:nvCxnSpPr>
          <p:spPr>
            <a:xfrm>
              <a:off x="6794700" y="3429000"/>
              <a:ext cx="257910" cy="0"/>
            </a:xfrm>
            <a:prstGeom prst="line">
              <a:avLst/>
            </a:prstGeom>
            <a:ln w="508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D48EE59-12D6-67BE-EBE1-FD194B08B76B}"/>
              </a:ext>
            </a:extLst>
          </p:cNvPr>
          <p:cNvGrpSpPr/>
          <p:nvPr/>
        </p:nvGrpSpPr>
        <p:grpSpPr>
          <a:xfrm>
            <a:off x="9942635" y="2925787"/>
            <a:ext cx="1886121" cy="0"/>
            <a:chOff x="5166489" y="3429000"/>
            <a:chExt cx="1886121" cy="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6DCAE36-9EE1-F556-9C32-D9D9DF2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89" y="3429000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4BD27EC-AF0E-D3DA-9659-1F9BF9BB649F}"/>
                </a:ext>
              </a:extLst>
            </p:cNvPr>
            <p:cNvCxnSpPr>
              <a:cxnSpLocks/>
            </p:cNvCxnSpPr>
            <p:nvPr/>
          </p:nvCxnSpPr>
          <p:spPr>
            <a:xfrm>
              <a:off x="6794700" y="3429000"/>
              <a:ext cx="257910" cy="0"/>
            </a:xfrm>
            <a:prstGeom prst="line">
              <a:avLst/>
            </a:prstGeom>
            <a:ln w="508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36">
            <a:extLst>
              <a:ext uri="{FF2B5EF4-FFF2-40B4-BE49-F238E27FC236}">
                <a16:creationId xmlns:a16="http://schemas.microsoft.com/office/drawing/2014/main" id="{DAD8EFA5-E1B2-F821-77D4-C3ED6B699B96}"/>
              </a:ext>
            </a:extLst>
          </p:cNvPr>
          <p:cNvSpPr txBox="1"/>
          <p:nvPr/>
        </p:nvSpPr>
        <p:spPr>
          <a:xfrm>
            <a:off x="2507197" y="1977178"/>
            <a:ext cx="238545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/>
              </a:rPr>
              <a:t>Creazione di nuove collaborazioni</a:t>
            </a:r>
            <a:endParaRPr lang="it-IT" sz="1400">
              <a:solidFill>
                <a:schemeClr val="bg1"/>
              </a:solidFill>
              <a:latin typeface="Montserrat Medium" pitchFamily="2" charset="0"/>
            </a:endParaRP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8AF16EA9-A392-1A1A-B402-D2922793A80B}"/>
              </a:ext>
            </a:extLst>
          </p:cNvPr>
          <p:cNvSpPr txBox="1"/>
          <p:nvPr/>
        </p:nvSpPr>
        <p:spPr>
          <a:xfrm>
            <a:off x="2484106" y="2508269"/>
            <a:ext cx="238545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Medium"/>
              </a:rPr>
              <a:t>Ricerca e sviluppo</a:t>
            </a:r>
            <a:endParaRPr lang="it-IT" sz="1400">
              <a:solidFill>
                <a:schemeClr val="bg1"/>
              </a:solidFill>
              <a:latin typeface="Montserrat Medium" pitchFamily="2" charset="0"/>
            </a:endParaRPr>
          </a:p>
        </p:txBody>
      </p:sp>
      <p:sp>
        <p:nvSpPr>
          <p:cNvPr id="73" name="TextBox 42">
            <a:extLst>
              <a:ext uri="{FF2B5EF4-FFF2-40B4-BE49-F238E27FC236}">
                <a16:creationId xmlns:a16="http://schemas.microsoft.com/office/drawing/2014/main" id="{FE466DA1-62AB-7190-0F15-5AEE61F77811}"/>
              </a:ext>
            </a:extLst>
          </p:cNvPr>
          <p:cNvSpPr txBox="1"/>
          <p:nvPr/>
        </p:nvSpPr>
        <p:spPr>
          <a:xfrm>
            <a:off x="1804689" y="5485298"/>
            <a:ext cx="381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Medium" pitchFamily="2" charset="0"/>
              </a:rPr>
              <a:t>Manutenzione autostrade</a:t>
            </a:r>
          </a:p>
        </p:txBody>
      </p:sp>
      <p:sp>
        <p:nvSpPr>
          <p:cNvPr id="74" name="TextBox 42">
            <a:extLst>
              <a:ext uri="{FF2B5EF4-FFF2-40B4-BE49-F238E27FC236}">
                <a16:creationId xmlns:a16="http://schemas.microsoft.com/office/drawing/2014/main" id="{87C57C9A-0037-84D1-E020-BA0FE187FE68}"/>
              </a:ext>
            </a:extLst>
          </p:cNvPr>
          <p:cNvSpPr txBox="1"/>
          <p:nvPr/>
        </p:nvSpPr>
        <p:spPr>
          <a:xfrm>
            <a:off x="2105795" y="5862180"/>
            <a:ext cx="36304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noProof="1">
                <a:solidFill>
                  <a:schemeClr val="bg1"/>
                </a:solidFill>
                <a:latin typeface="Montserrat Medium"/>
              </a:rPr>
              <a:t>Quote di ammortamento delle concessioni</a:t>
            </a:r>
            <a:endParaRPr lang="it-IT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igura a mano libera: forma 97">
            <a:extLst>
              <a:ext uri="{FF2B5EF4-FFF2-40B4-BE49-F238E27FC236}">
                <a16:creationId xmlns:a16="http://schemas.microsoft.com/office/drawing/2014/main" id="{08336E70-0A54-742B-202F-F773AA151E8B}"/>
              </a:ext>
            </a:extLst>
          </p:cNvPr>
          <p:cNvSpPr/>
          <p:nvPr/>
        </p:nvSpPr>
        <p:spPr>
          <a:xfrm>
            <a:off x="-12533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7" name="Gruppo 51">
            <a:extLst>
              <a:ext uri="{FF2B5EF4-FFF2-40B4-BE49-F238E27FC236}">
                <a16:creationId xmlns:a16="http://schemas.microsoft.com/office/drawing/2014/main" id="{4FB4327B-3583-5336-0934-B29636E57FB1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8" name="Logo Atlantia">
              <a:extLst>
                <a:ext uri="{FF2B5EF4-FFF2-40B4-BE49-F238E27FC236}">
                  <a16:creationId xmlns:a16="http://schemas.microsoft.com/office/drawing/2014/main" id="{EE4F0862-5B09-BD3A-0165-87FF6E80A962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0" name="Free-form: Shape 19">
                <a:extLst>
                  <a:ext uri="{FF2B5EF4-FFF2-40B4-BE49-F238E27FC236}">
                    <a16:creationId xmlns:a16="http://schemas.microsoft.com/office/drawing/2014/main" id="{86780642-092D-CA79-4A7E-79A5E59A5776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0">
                <a:extLst>
                  <a:ext uri="{FF2B5EF4-FFF2-40B4-BE49-F238E27FC236}">
                    <a16:creationId xmlns:a16="http://schemas.microsoft.com/office/drawing/2014/main" id="{E5860A9F-D3D7-6FC5-B2AA-89C0B603AB7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1">
                <a:extLst>
                  <a:ext uri="{FF2B5EF4-FFF2-40B4-BE49-F238E27FC236}">
                    <a16:creationId xmlns:a16="http://schemas.microsoft.com/office/drawing/2014/main" id="{62C29548-4E2B-243E-20D8-F99D0DF2813E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ree-form: Shape 22">
                <a:extLst>
                  <a:ext uri="{FF2B5EF4-FFF2-40B4-BE49-F238E27FC236}">
                    <a16:creationId xmlns:a16="http://schemas.microsoft.com/office/drawing/2014/main" id="{A6B21F6F-5D90-3DF2-3D1F-2EF408C9256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ree-form: Shape 23">
                <a:extLst>
                  <a:ext uri="{FF2B5EF4-FFF2-40B4-BE49-F238E27FC236}">
                    <a16:creationId xmlns:a16="http://schemas.microsoft.com/office/drawing/2014/main" id="{E7BFB3CF-A2F4-A6E1-9C6E-FA02B6A6EE9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ree-form: Shape 24">
                <a:extLst>
                  <a:ext uri="{FF2B5EF4-FFF2-40B4-BE49-F238E27FC236}">
                    <a16:creationId xmlns:a16="http://schemas.microsoft.com/office/drawing/2014/main" id="{96034859-4DBD-4AFC-CBA7-0EC4895881ED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Cerchio vuoto 53">
              <a:extLst>
                <a:ext uri="{FF2B5EF4-FFF2-40B4-BE49-F238E27FC236}">
                  <a16:creationId xmlns:a16="http://schemas.microsoft.com/office/drawing/2014/main" id="{EE6AA829-66C1-6A48-7EA6-11DC8DAB14CA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o 68">
            <a:extLst>
              <a:ext uri="{FF2B5EF4-FFF2-40B4-BE49-F238E27FC236}">
                <a16:creationId xmlns:a16="http://schemas.microsoft.com/office/drawing/2014/main" id="{E821C2D0-EA01-9FF9-E046-50AF2DD0368C}"/>
              </a:ext>
            </a:extLst>
          </p:cNvPr>
          <p:cNvGrpSpPr/>
          <p:nvPr/>
        </p:nvGrpSpPr>
        <p:grpSpPr>
          <a:xfrm>
            <a:off x="2496823" y="5885757"/>
            <a:ext cx="540000" cy="540000"/>
            <a:chOff x="4544166" y="5203607"/>
            <a:chExt cx="540000" cy="540000"/>
          </a:xfrm>
        </p:grpSpPr>
        <p:sp>
          <p:nvSpPr>
            <p:cNvPr id="57" name="Cerchio vuoto 69">
              <a:extLst>
                <a:ext uri="{FF2B5EF4-FFF2-40B4-BE49-F238E27FC236}">
                  <a16:creationId xmlns:a16="http://schemas.microsoft.com/office/drawing/2014/main" id="{D7ABA886-ECAF-4477-0D5C-74EA8877A02E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8A36CD90-DE38-5242-F8A1-1898C1B5A6E4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59" name="Rettangolo 71">
                <a:extLst>
                  <a:ext uri="{FF2B5EF4-FFF2-40B4-BE49-F238E27FC236}">
                    <a16:creationId xmlns:a16="http://schemas.microsoft.com/office/drawing/2014/main" id="{F14AECF7-6832-40B3-BE31-38AF469A006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72">
                <a:extLst>
                  <a:ext uri="{FF2B5EF4-FFF2-40B4-BE49-F238E27FC236}">
                    <a16:creationId xmlns:a16="http://schemas.microsoft.com/office/drawing/2014/main" id="{F8E5A2E8-A965-79A1-531A-C4C25A0A96F3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Rettangolo 87">
                <a:extLst>
                  <a:ext uri="{FF2B5EF4-FFF2-40B4-BE49-F238E27FC236}">
                    <a16:creationId xmlns:a16="http://schemas.microsoft.com/office/drawing/2014/main" id="{A6EB1A1A-0D54-DCB7-FED5-F5753972BBA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Rettangolo 88">
                <a:extLst>
                  <a:ext uri="{FF2B5EF4-FFF2-40B4-BE49-F238E27FC236}">
                    <a16:creationId xmlns:a16="http://schemas.microsoft.com/office/drawing/2014/main" id="{301532CE-485A-9325-63C9-432F1CA7A206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Rettangolo 89">
                <a:extLst>
                  <a:ext uri="{FF2B5EF4-FFF2-40B4-BE49-F238E27FC236}">
                    <a16:creationId xmlns:a16="http://schemas.microsoft.com/office/drawing/2014/main" id="{D943740F-1C96-349D-F692-D272E40FEC4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90">
                <a:extLst>
                  <a:ext uri="{FF2B5EF4-FFF2-40B4-BE49-F238E27FC236}">
                    <a16:creationId xmlns:a16="http://schemas.microsoft.com/office/drawing/2014/main" id="{EB5A2347-3BAA-3208-21C2-E9BC05F9920A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91">
                <a:extLst>
                  <a:ext uri="{FF2B5EF4-FFF2-40B4-BE49-F238E27FC236}">
                    <a16:creationId xmlns:a16="http://schemas.microsoft.com/office/drawing/2014/main" id="{D8582B19-80E8-4C3A-9E91-BE31583D23E4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92">
                <a:extLst>
                  <a:ext uri="{FF2B5EF4-FFF2-40B4-BE49-F238E27FC236}">
                    <a16:creationId xmlns:a16="http://schemas.microsoft.com/office/drawing/2014/main" id="{F1F428EC-19AF-B8D6-490C-A453E41BA00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93">
                <a:extLst>
                  <a:ext uri="{FF2B5EF4-FFF2-40B4-BE49-F238E27FC236}">
                    <a16:creationId xmlns:a16="http://schemas.microsoft.com/office/drawing/2014/main" id="{4B559F9A-5D30-E45F-427C-0C721482A3D6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94">
            <a:extLst>
              <a:ext uri="{FF2B5EF4-FFF2-40B4-BE49-F238E27FC236}">
                <a16:creationId xmlns:a16="http://schemas.microsoft.com/office/drawing/2014/main" id="{B6EBC985-2931-139B-0714-87D6A71D4EB8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72" name="Cerchio vuoto 95">
              <a:extLst>
                <a:ext uri="{FF2B5EF4-FFF2-40B4-BE49-F238E27FC236}">
                  <a16:creationId xmlns:a16="http://schemas.microsoft.com/office/drawing/2014/main" id="{B7F60E25-0956-6C2B-3335-DE4FA55EAF76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3" name="Immagine 96">
              <a:extLst>
                <a:ext uri="{FF2B5EF4-FFF2-40B4-BE49-F238E27FC236}">
                  <a16:creationId xmlns:a16="http://schemas.microsoft.com/office/drawing/2014/main" id="{BDB35AF4-1EBF-D15D-B66E-1D6E39B7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EFFDB5-8C42-E4CB-09C6-CD141255FFD0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75" name="Cerchio vuoto 98">
              <a:extLst>
                <a:ext uri="{FF2B5EF4-FFF2-40B4-BE49-F238E27FC236}">
                  <a16:creationId xmlns:a16="http://schemas.microsoft.com/office/drawing/2014/main" id="{34FEF847-0BC3-0937-B98A-9814F7738E7F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BE1F4C-E71F-BAFF-13C7-DA67668C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77" name="Figura a mano libera: forma 96">
            <a:extLst>
              <a:ext uri="{FF2B5EF4-FFF2-40B4-BE49-F238E27FC236}">
                <a16:creationId xmlns:a16="http://schemas.microsoft.com/office/drawing/2014/main" id="{4D94D9D2-7C7C-6D9A-95F6-7ACE55CD1D1C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7187C3-DB5C-406A-9990-2C1C02B41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17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D2F757-DC27-92CE-A011-3A261D456810}"/>
              </a:ext>
            </a:extLst>
          </p:cNvPr>
          <p:cNvSpPr txBox="1"/>
          <p:nvPr/>
        </p:nvSpPr>
        <p:spPr>
          <a:xfrm>
            <a:off x="3447465" y="264996"/>
            <a:ext cx="52970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accent2"/>
                </a:solidFill>
                <a:latin typeface="Montserrat Bold" pitchFamily="2" charset="0"/>
              </a:rPr>
              <a:t>Value </a:t>
            </a:r>
            <a:r>
              <a:rPr lang="it-IT" sz="4000" b="1" dirty="0" err="1">
                <a:solidFill>
                  <a:schemeClr val="accent2"/>
                </a:solidFill>
                <a:latin typeface="Montserrat Bold" pitchFamily="2" charset="0"/>
              </a:rPr>
              <a:t>Proposition</a:t>
            </a:r>
            <a:endParaRPr lang="it-IT" sz="3200" b="1" dirty="0">
              <a:solidFill>
                <a:schemeClr val="accent2"/>
              </a:solidFill>
              <a:latin typeface="Montserrat Bold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D3B078E-23F0-6A44-3861-506842D6F7A4}"/>
              </a:ext>
            </a:extLst>
          </p:cNvPr>
          <p:cNvSpPr txBox="1"/>
          <p:nvPr/>
        </p:nvSpPr>
        <p:spPr>
          <a:xfrm>
            <a:off x="1341954" y="918370"/>
            <a:ext cx="199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2"/>
                </a:solidFill>
                <a:latin typeface="Montserrat Medium" pitchFamily="2" charset="0"/>
              </a:rPr>
              <a:t>Le 4 S:</a:t>
            </a:r>
            <a:endParaRPr lang="it-IT" sz="2800" dirty="0">
              <a:solidFill>
                <a:schemeClr val="accent3"/>
              </a:solidFill>
              <a:latin typeface="Montserrat Medium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ED4904-EF75-DF17-5D9F-3B404D52B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28" y="920712"/>
            <a:ext cx="7391104" cy="4844450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399D4CF-4237-112F-AD74-66647BDADCB7}"/>
              </a:ext>
            </a:extLst>
          </p:cNvPr>
          <p:cNvGrpSpPr/>
          <p:nvPr/>
        </p:nvGrpSpPr>
        <p:grpSpPr>
          <a:xfrm>
            <a:off x="580778" y="3486903"/>
            <a:ext cx="2547212" cy="654525"/>
            <a:chOff x="580778" y="3486903"/>
            <a:chExt cx="2547212" cy="654525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BA42B71-DAFB-2487-0621-E30BBFC0BF21}"/>
                </a:ext>
              </a:extLst>
            </p:cNvPr>
            <p:cNvSpPr txBox="1"/>
            <p:nvPr/>
          </p:nvSpPr>
          <p:spPr>
            <a:xfrm>
              <a:off x="1130941" y="3486903"/>
              <a:ext cx="1997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err="1">
                  <a:solidFill>
                    <a:schemeClr val="accent2"/>
                  </a:solidFill>
                  <a:latin typeface="Montserrat Medium" pitchFamily="2" charset="0"/>
                </a:rPr>
                <a:t>S</a:t>
              </a:r>
              <a:r>
                <a:rPr lang="it-IT" sz="2800" err="1">
                  <a:solidFill>
                    <a:schemeClr val="accent3"/>
                  </a:solidFill>
                  <a:latin typeface="Montserrat Medium" pitchFamily="2" charset="0"/>
                </a:rPr>
                <a:t>eamless</a:t>
              </a:r>
              <a:endParaRPr lang="it-IT" sz="2800">
                <a:solidFill>
                  <a:schemeClr val="accent3"/>
                </a:solidFill>
                <a:latin typeface="Montserrat Medium" pitchFamily="2" charset="0"/>
              </a:endParaRPr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ED86AC33-638B-8BD2-6B54-72AA09AF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78" y="3556653"/>
              <a:ext cx="593012" cy="584775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BE8BD9E3-4167-ED26-1936-05DBEB218897}"/>
              </a:ext>
            </a:extLst>
          </p:cNvPr>
          <p:cNvGrpSpPr/>
          <p:nvPr/>
        </p:nvGrpSpPr>
        <p:grpSpPr>
          <a:xfrm>
            <a:off x="610008" y="2154934"/>
            <a:ext cx="2517982" cy="589774"/>
            <a:chOff x="610008" y="2154934"/>
            <a:chExt cx="2517982" cy="58977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328792-EBD3-D55D-9991-1A5E374286D2}"/>
                </a:ext>
              </a:extLst>
            </p:cNvPr>
            <p:cNvSpPr txBox="1"/>
            <p:nvPr/>
          </p:nvSpPr>
          <p:spPr>
            <a:xfrm>
              <a:off x="1130941" y="2154934"/>
              <a:ext cx="1997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>
                  <a:solidFill>
                    <a:schemeClr val="accent2"/>
                  </a:solidFill>
                  <a:latin typeface="Montserrat Medium" pitchFamily="2" charset="0"/>
                </a:rPr>
                <a:t>S</a:t>
              </a:r>
              <a:r>
                <a:rPr lang="it-IT" sz="2800">
                  <a:solidFill>
                    <a:schemeClr val="accent3"/>
                  </a:solidFill>
                  <a:latin typeface="Montserrat Medium" pitchFamily="2" charset="0"/>
                </a:rPr>
                <a:t>mart</a:t>
              </a:r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BA7F4BE-519C-B7BA-F7C2-00B001C4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08" y="2159932"/>
              <a:ext cx="503351" cy="584776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80C7DF17-B02B-888D-8601-1AF8A81A4481}"/>
              </a:ext>
            </a:extLst>
          </p:cNvPr>
          <p:cNvGrpSpPr/>
          <p:nvPr/>
        </p:nvGrpSpPr>
        <p:grpSpPr>
          <a:xfrm>
            <a:off x="633434" y="2820919"/>
            <a:ext cx="2494556" cy="592295"/>
            <a:chOff x="633434" y="2820919"/>
            <a:chExt cx="2494556" cy="5922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68C442-E1C4-23FC-D2C9-63531A5352EC}"/>
                </a:ext>
              </a:extLst>
            </p:cNvPr>
            <p:cNvSpPr txBox="1"/>
            <p:nvPr/>
          </p:nvSpPr>
          <p:spPr>
            <a:xfrm>
              <a:off x="1130941" y="2820919"/>
              <a:ext cx="1997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>
                  <a:solidFill>
                    <a:schemeClr val="accent2"/>
                  </a:solidFill>
                  <a:latin typeface="Montserrat Medium" pitchFamily="2" charset="0"/>
                </a:rPr>
                <a:t>S</a:t>
              </a:r>
              <a:r>
                <a:rPr lang="it-IT" sz="2800">
                  <a:solidFill>
                    <a:schemeClr val="accent3"/>
                  </a:solidFill>
                  <a:latin typeface="Montserrat Medium" pitchFamily="2" charset="0"/>
                </a:rPr>
                <a:t>afe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2CBACF3-6B9E-F1A9-2661-D6E689AB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34" y="2888147"/>
              <a:ext cx="494181" cy="525067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CC1E934-8C0D-DB88-7666-EA7FFCFC83A5}"/>
              </a:ext>
            </a:extLst>
          </p:cNvPr>
          <p:cNvGrpSpPr/>
          <p:nvPr/>
        </p:nvGrpSpPr>
        <p:grpSpPr>
          <a:xfrm>
            <a:off x="628849" y="1488949"/>
            <a:ext cx="2929899" cy="584775"/>
            <a:chOff x="628849" y="1488949"/>
            <a:chExt cx="2929899" cy="58477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F72A40F-9DAD-DEBE-0DEA-2E46922640C6}"/>
                </a:ext>
              </a:extLst>
            </p:cNvPr>
            <p:cNvSpPr txBox="1"/>
            <p:nvPr/>
          </p:nvSpPr>
          <p:spPr>
            <a:xfrm>
              <a:off x="1127615" y="1488949"/>
              <a:ext cx="2431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err="1">
                  <a:solidFill>
                    <a:schemeClr val="accent2"/>
                  </a:solidFill>
                  <a:latin typeface="Montserrat Medium" pitchFamily="2" charset="0"/>
                </a:rPr>
                <a:t>S</a:t>
              </a:r>
              <a:r>
                <a:rPr lang="it-IT" sz="2800" b="1" err="1">
                  <a:solidFill>
                    <a:schemeClr val="accent3"/>
                  </a:solidFill>
                  <a:latin typeface="Montserrat Medium" pitchFamily="2" charset="0"/>
                </a:rPr>
                <a:t>ustainable</a:t>
              </a:r>
              <a:endParaRPr lang="it-IT" sz="2800" b="1">
                <a:solidFill>
                  <a:schemeClr val="accent3"/>
                </a:solidFill>
                <a:latin typeface="Montserrat Medium" pitchFamily="2" charset="0"/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C9041BA3-62AC-A81D-3C5D-10E0D128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49" y="1548097"/>
              <a:ext cx="503351" cy="468396"/>
            </a:xfrm>
            <a:prstGeom prst="rect">
              <a:avLst/>
            </a:prstGeom>
          </p:spPr>
        </p:pic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8431334-226D-3CC3-76A9-A0B13EF0739E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79" name="Cerchio vuoto 97">
              <a:extLst>
                <a:ext uri="{FF2B5EF4-FFF2-40B4-BE49-F238E27FC236}">
                  <a16:creationId xmlns:a16="http://schemas.microsoft.com/office/drawing/2014/main" id="{9B64FD36-E5AE-8060-88CA-8EF1E54EEA68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0" name="Immagine 79">
              <a:extLst>
                <a:ext uri="{FF2B5EF4-FFF2-40B4-BE49-F238E27FC236}">
                  <a16:creationId xmlns:a16="http://schemas.microsoft.com/office/drawing/2014/main" id="{FD3D667B-115D-8B54-8B88-E490A42F0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95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8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8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8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igura a mano libera: forma 97">
            <a:extLst>
              <a:ext uri="{FF2B5EF4-FFF2-40B4-BE49-F238E27FC236}">
                <a16:creationId xmlns:a16="http://schemas.microsoft.com/office/drawing/2014/main" id="{08336E70-0A54-742B-202F-F773AA151E8B}"/>
              </a:ext>
            </a:extLst>
          </p:cNvPr>
          <p:cNvSpPr/>
          <p:nvPr/>
        </p:nvSpPr>
        <p:spPr>
          <a:xfrm>
            <a:off x="-12533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7" name="Gruppo 51">
            <a:extLst>
              <a:ext uri="{FF2B5EF4-FFF2-40B4-BE49-F238E27FC236}">
                <a16:creationId xmlns:a16="http://schemas.microsoft.com/office/drawing/2014/main" id="{4FB4327B-3583-5336-0934-B29636E57FB1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8" name="Logo Atlantia">
              <a:extLst>
                <a:ext uri="{FF2B5EF4-FFF2-40B4-BE49-F238E27FC236}">
                  <a16:creationId xmlns:a16="http://schemas.microsoft.com/office/drawing/2014/main" id="{EE4F0862-5B09-BD3A-0165-87FF6E80A962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0" name="Free-form: Shape 19">
                <a:extLst>
                  <a:ext uri="{FF2B5EF4-FFF2-40B4-BE49-F238E27FC236}">
                    <a16:creationId xmlns:a16="http://schemas.microsoft.com/office/drawing/2014/main" id="{86780642-092D-CA79-4A7E-79A5E59A5776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0">
                <a:extLst>
                  <a:ext uri="{FF2B5EF4-FFF2-40B4-BE49-F238E27FC236}">
                    <a16:creationId xmlns:a16="http://schemas.microsoft.com/office/drawing/2014/main" id="{E5860A9F-D3D7-6FC5-B2AA-89C0B603AB7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1">
                <a:extLst>
                  <a:ext uri="{FF2B5EF4-FFF2-40B4-BE49-F238E27FC236}">
                    <a16:creationId xmlns:a16="http://schemas.microsoft.com/office/drawing/2014/main" id="{62C29548-4E2B-243E-20D8-F99D0DF2813E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ree-form: Shape 22">
                <a:extLst>
                  <a:ext uri="{FF2B5EF4-FFF2-40B4-BE49-F238E27FC236}">
                    <a16:creationId xmlns:a16="http://schemas.microsoft.com/office/drawing/2014/main" id="{A6B21F6F-5D90-3DF2-3D1F-2EF408C9256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ree-form: Shape 23">
                <a:extLst>
                  <a:ext uri="{FF2B5EF4-FFF2-40B4-BE49-F238E27FC236}">
                    <a16:creationId xmlns:a16="http://schemas.microsoft.com/office/drawing/2014/main" id="{E7BFB3CF-A2F4-A6E1-9C6E-FA02B6A6EE9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ree-form: Shape 24">
                <a:extLst>
                  <a:ext uri="{FF2B5EF4-FFF2-40B4-BE49-F238E27FC236}">
                    <a16:creationId xmlns:a16="http://schemas.microsoft.com/office/drawing/2014/main" id="{96034859-4DBD-4AFC-CBA7-0EC4895881ED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Cerchio vuoto 53">
              <a:extLst>
                <a:ext uri="{FF2B5EF4-FFF2-40B4-BE49-F238E27FC236}">
                  <a16:creationId xmlns:a16="http://schemas.microsoft.com/office/drawing/2014/main" id="{EE6AA829-66C1-6A48-7EA6-11DC8DAB14CA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o 68">
            <a:extLst>
              <a:ext uri="{FF2B5EF4-FFF2-40B4-BE49-F238E27FC236}">
                <a16:creationId xmlns:a16="http://schemas.microsoft.com/office/drawing/2014/main" id="{E821C2D0-EA01-9FF9-E046-50AF2DD0368C}"/>
              </a:ext>
            </a:extLst>
          </p:cNvPr>
          <p:cNvGrpSpPr/>
          <p:nvPr/>
        </p:nvGrpSpPr>
        <p:grpSpPr>
          <a:xfrm>
            <a:off x="2496823" y="5885757"/>
            <a:ext cx="540000" cy="540000"/>
            <a:chOff x="4544166" y="5203607"/>
            <a:chExt cx="540000" cy="540000"/>
          </a:xfrm>
        </p:grpSpPr>
        <p:sp>
          <p:nvSpPr>
            <p:cNvPr id="57" name="Cerchio vuoto 69">
              <a:extLst>
                <a:ext uri="{FF2B5EF4-FFF2-40B4-BE49-F238E27FC236}">
                  <a16:creationId xmlns:a16="http://schemas.microsoft.com/office/drawing/2014/main" id="{D7ABA886-ECAF-4477-0D5C-74EA8877A02E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8A36CD90-DE38-5242-F8A1-1898C1B5A6E4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59" name="Rettangolo 71">
                <a:extLst>
                  <a:ext uri="{FF2B5EF4-FFF2-40B4-BE49-F238E27FC236}">
                    <a16:creationId xmlns:a16="http://schemas.microsoft.com/office/drawing/2014/main" id="{F14AECF7-6832-40B3-BE31-38AF469A006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72">
                <a:extLst>
                  <a:ext uri="{FF2B5EF4-FFF2-40B4-BE49-F238E27FC236}">
                    <a16:creationId xmlns:a16="http://schemas.microsoft.com/office/drawing/2014/main" id="{F8E5A2E8-A965-79A1-531A-C4C25A0A96F3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Rettangolo 87">
                <a:extLst>
                  <a:ext uri="{FF2B5EF4-FFF2-40B4-BE49-F238E27FC236}">
                    <a16:creationId xmlns:a16="http://schemas.microsoft.com/office/drawing/2014/main" id="{A6EB1A1A-0D54-DCB7-FED5-F5753972BBA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Rettangolo 88">
                <a:extLst>
                  <a:ext uri="{FF2B5EF4-FFF2-40B4-BE49-F238E27FC236}">
                    <a16:creationId xmlns:a16="http://schemas.microsoft.com/office/drawing/2014/main" id="{301532CE-485A-9325-63C9-432F1CA7A206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Rettangolo 89">
                <a:extLst>
                  <a:ext uri="{FF2B5EF4-FFF2-40B4-BE49-F238E27FC236}">
                    <a16:creationId xmlns:a16="http://schemas.microsoft.com/office/drawing/2014/main" id="{D943740F-1C96-349D-F692-D272E40FEC4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90">
                <a:extLst>
                  <a:ext uri="{FF2B5EF4-FFF2-40B4-BE49-F238E27FC236}">
                    <a16:creationId xmlns:a16="http://schemas.microsoft.com/office/drawing/2014/main" id="{EB5A2347-3BAA-3208-21C2-E9BC05F9920A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91">
                <a:extLst>
                  <a:ext uri="{FF2B5EF4-FFF2-40B4-BE49-F238E27FC236}">
                    <a16:creationId xmlns:a16="http://schemas.microsoft.com/office/drawing/2014/main" id="{D8582B19-80E8-4C3A-9E91-BE31583D23E4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92">
                <a:extLst>
                  <a:ext uri="{FF2B5EF4-FFF2-40B4-BE49-F238E27FC236}">
                    <a16:creationId xmlns:a16="http://schemas.microsoft.com/office/drawing/2014/main" id="{F1F428EC-19AF-B8D6-490C-A453E41BA00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93">
                <a:extLst>
                  <a:ext uri="{FF2B5EF4-FFF2-40B4-BE49-F238E27FC236}">
                    <a16:creationId xmlns:a16="http://schemas.microsoft.com/office/drawing/2014/main" id="{4B559F9A-5D30-E45F-427C-0C721482A3D6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94">
            <a:extLst>
              <a:ext uri="{FF2B5EF4-FFF2-40B4-BE49-F238E27FC236}">
                <a16:creationId xmlns:a16="http://schemas.microsoft.com/office/drawing/2014/main" id="{B6EBC985-2931-139B-0714-87D6A71D4EB8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72" name="Cerchio vuoto 95">
              <a:extLst>
                <a:ext uri="{FF2B5EF4-FFF2-40B4-BE49-F238E27FC236}">
                  <a16:creationId xmlns:a16="http://schemas.microsoft.com/office/drawing/2014/main" id="{B7F60E25-0956-6C2B-3335-DE4FA55EAF76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3" name="Immagine 96">
              <a:extLst>
                <a:ext uri="{FF2B5EF4-FFF2-40B4-BE49-F238E27FC236}">
                  <a16:creationId xmlns:a16="http://schemas.microsoft.com/office/drawing/2014/main" id="{BDB35AF4-1EBF-D15D-B66E-1D6E39B7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EFFDB5-8C42-E4CB-09C6-CD141255FFD0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75" name="Cerchio vuoto 98">
              <a:extLst>
                <a:ext uri="{FF2B5EF4-FFF2-40B4-BE49-F238E27FC236}">
                  <a16:creationId xmlns:a16="http://schemas.microsoft.com/office/drawing/2014/main" id="{34FEF847-0BC3-0937-B98A-9814F7738E7F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BE1F4C-E71F-BAFF-13C7-DA67668C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77" name="Figura a mano libera: forma 96">
            <a:extLst>
              <a:ext uri="{FF2B5EF4-FFF2-40B4-BE49-F238E27FC236}">
                <a16:creationId xmlns:a16="http://schemas.microsoft.com/office/drawing/2014/main" id="{4D94D9D2-7C7C-6D9A-95F6-7ACE55CD1D1C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7187C3-DB5C-406A-9990-2C1C02B41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D2F757-DC27-92CE-A011-3A261D456810}"/>
              </a:ext>
            </a:extLst>
          </p:cNvPr>
          <p:cNvSpPr txBox="1"/>
          <p:nvPr/>
        </p:nvSpPr>
        <p:spPr>
          <a:xfrm>
            <a:off x="3447465" y="264996"/>
            <a:ext cx="52970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tx2"/>
                </a:solidFill>
                <a:latin typeface="Montserrat Bold" pitchFamily="2" charset="0"/>
              </a:rPr>
              <a:t>Value </a:t>
            </a:r>
            <a:r>
              <a:rPr lang="it-IT" sz="4000" b="1" err="1">
                <a:solidFill>
                  <a:schemeClr val="tx2"/>
                </a:solidFill>
                <a:latin typeface="Montserrat Bold" pitchFamily="2" charset="0"/>
              </a:rPr>
              <a:t>Proposition</a:t>
            </a:r>
            <a:endParaRPr lang="it-IT" sz="3200" b="1">
              <a:solidFill>
                <a:schemeClr val="tx2"/>
              </a:solidFill>
              <a:latin typeface="Montserrat Bold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B32FF-BE65-85EC-1DC7-C456724C2579}"/>
              </a:ext>
            </a:extLst>
          </p:cNvPr>
          <p:cNvSpPr txBox="1"/>
          <p:nvPr/>
        </p:nvSpPr>
        <p:spPr>
          <a:xfrm>
            <a:off x="2938333" y="2886992"/>
            <a:ext cx="631533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accent2"/>
                </a:solidFill>
                <a:latin typeface="Montserrat Bold" pitchFamily="2" charset="0"/>
              </a:rPr>
              <a:t>Customer </a:t>
            </a:r>
            <a:r>
              <a:rPr lang="it-IT" sz="4000" b="1" err="1">
                <a:solidFill>
                  <a:schemeClr val="accent2"/>
                </a:solidFill>
                <a:latin typeface="Montserrat Bold" pitchFamily="2" charset="0"/>
              </a:rPr>
              <a:t>Segments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40D846-144F-A9A9-C8E5-DC35DEEB56E6}"/>
              </a:ext>
            </a:extLst>
          </p:cNvPr>
          <p:cNvGrpSpPr/>
          <p:nvPr/>
        </p:nvGrpSpPr>
        <p:grpSpPr>
          <a:xfrm>
            <a:off x="5817035" y="1248161"/>
            <a:ext cx="557929" cy="244041"/>
            <a:chOff x="5478236" y="1322614"/>
            <a:chExt cx="832756" cy="32657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BE7359-B60B-7324-ADD0-169FED016F30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F6F917-E242-5FA8-7CF7-4F9A69DFC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EE07C74-6E3F-3498-6F75-D85BF6A4B9E9}"/>
              </a:ext>
            </a:extLst>
          </p:cNvPr>
          <p:cNvGrpSpPr/>
          <p:nvPr/>
        </p:nvGrpSpPr>
        <p:grpSpPr>
          <a:xfrm>
            <a:off x="5645573" y="1613559"/>
            <a:ext cx="900853" cy="394037"/>
            <a:chOff x="5478236" y="1322614"/>
            <a:chExt cx="832756" cy="3265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9B2EC77-F694-E1A2-C956-F694A167FA46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6F2708-28FE-0DB3-ADE7-3FDAFC67D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37AEF0A-0C47-464C-A9EB-73D0BD2D2BE8}"/>
              </a:ext>
            </a:extLst>
          </p:cNvPr>
          <p:cNvGrpSpPr/>
          <p:nvPr/>
        </p:nvGrpSpPr>
        <p:grpSpPr>
          <a:xfrm>
            <a:off x="5386648" y="1948070"/>
            <a:ext cx="1418702" cy="620546"/>
            <a:chOff x="5478236" y="1322614"/>
            <a:chExt cx="832756" cy="32657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DDA3C16-BFAD-DAA7-EC5D-1714BDAAB4D6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43D8E1-176E-6DA8-3600-7A1CF8FD6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1A3A8BC-E3AD-4E38-137C-2B2C3DBE1561}"/>
              </a:ext>
            </a:extLst>
          </p:cNvPr>
          <p:cNvGrpSpPr/>
          <p:nvPr/>
        </p:nvGrpSpPr>
        <p:grpSpPr>
          <a:xfrm>
            <a:off x="1271395" y="3922398"/>
            <a:ext cx="3155056" cy="1851787"/>
            <a:chOff x="1271395" y="3922398"/>
            <a:chExt cx="3155056" cy="1851787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C33137A4-4E8B-2792-5D1D-E16FC2DB7F95}"/>
                </a:ext>
              </a:extLst>
            </p:cNvPr>
            <p:cNvGrpSpPr/>
            <p:nvPr/>
          </p:nvGrpSpPr>
          <p:grpSpPr>
            <a:xfrm>
              <a:off x="1271395" y="3922398"/>
              <a:ext cx="3155056" cy="1544956"/>
              <a:chOff x="1271395" y="3922398"/>
              <a:chExt cx="3155056" cy="1544956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412BF5F2-6301-2777-6EF5-B2E976B67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495" y="3922398"/>
                <a:ext cx="1544956" cy="1544956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A75EF50E-3CCA-53BA-655B-DACE302F2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1395" y="4111448"/>
                <a:ext cx="1215436" cy="1215436"/>
              </a:xfrm>
              <a:prstGeom prst="rect">
                <a:avLst/>
              </a:prstGeom>
            </p:spPr>
          </p:pic>
        </p:grpSp>
        <p:sp>
          <p:nvSpPr>
            <p:cNvPr id="82" name="TextBox 40">
              <a:extLst>
                <a:ext uri="{FF2B5EF4-FFF2-40B4-BE49-F238E27FC236}">
                  <a16:creationId xmlns:a16="http://schemas.microsoft.com/office/drawing/2014/main" id="{DC1EC7C3-8754-6C03-FFAE-95ACDDE23378}"/>
                </a:ext>
              </a:extLst>
            </p:cNvPr>
            <p:cNvSpPr txBox="1"/>
            <p:nvPr/>
          </p:nvSpPr>
          <p:spPr>
            <a:xfrm>
              <a:off x="1378243" y="5066299"/>
              <a:ext cx="2818504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000" b="1">
                  <a:solidFill>
                    <a:schemeClr val="accent3"/>
                  </a:solidFill>
                  <a:latin typeface="Montserrat Medium" pitchFamily="2" charset="0"/>
                </a:rPr>
                <a:t>Privati</a:t>
              </a:r>
              <a:endParaRPr lang="it-IT" sz="3200" b="1">
                <a:solidFill>
                  <a:schemeClr val="accent3"/>
                </a:solidFill>
                <a:latin typeface="Montserrat Medium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6477747-4784-6267-8CF1-CCC234F5837C}"/>
              </a:ext>
            </a:extLst>
          </p:cNvPr>
          <p:cNvGrpSpPr/>
          <p:nvPr/>
        </p:nvGrpSpPr>
        <p:grpSpPr>
          <a:xfrm>
            <a:off x="7386330" y="3112386"/>
            <a:ext cx="4023184" cy="2721494"/>
            <a:chOff x="7386330" y="3112386"/>
            <a:chExt cx="4023184" cy="272149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D3B437B6-852C-5164-1211-96F8F57E3962}"/>
                </a:ext>
              </a:extLst>
            </p:cNvPr>
            <p:cNvGrpSpPr/>
            <p:nvPr/>
          </p:nvGrpSpPr>
          <p:grpSpPr>
            <a:xfrm>
              <a:off x="7386330" y="3112386"/>
              <a:ext cx="4023184" cy="2214498"/>
              <a:chOff x="7289166" y="3759227"/>
              <a:chExt cx="4023184" cy="2214498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87CEF411-B0E2-821F-FE14-DD8F70AB3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9165" y="3759227"/>
                <a:ext cx="1963185" cy="1963185"/>
              </a:xfrm>
              <a:prstGeom prst="rect">
                <a:avLst/>
              </a:prstGeom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DC025A34-FAAF-47C6-7A1F-708EB7540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166" y="4428770"/>
                <a:ext cx="1544955" cy="1544955"/>
              </a:xfrm>
              <a:prstGeom prst="rect">
                <a:avLst/>
              </a:prstGeom>
            </p:spPr>
          </p:pic>
        </p:grpSp>
        <p:sp>
          <p:nvSpPr>
            <p:cNvPr id="83" name="TextBox 40">
              <a:extLst>
                <a:ext uri="{FF2B5EF4-FFF2-40B4-BE49-F238E27FC236}">
                  <a16:creationId xmlns:a16="http://schemas.microsoft.com/office/drawing/2014/main" id="{A9700203-8D46-A24E-3551-17D8E36BCD36}"/>
                </a:ext>
              </a:extLst>
            </p:cNvPr>
            <p:cNvSpPr txBox="1"/>
            <p:nvPr/>
          </p:nvSpPr>
          <p:spPr>
            <a:xfrm>
              <a:off x="7995253" y="5125994"/>
              <a:ext cx="2818504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000">
                  <a:solidFill>
                    <a:schemeClr val="accent3"/>
                  </a:solidFill>
                  <a:latin typeface="Montserrat Medium" pitchFamily="2" charset="0"/>
                </a:rPr>
                <a:t>Imprese</a:t>
              </a:r>
              <a:endParaRPr lang="it-IT" sz="3200">
                <a:solidFill>
                  <a:schemeClr val="accent3"/>
                </a:solidFill>
                <a:latin typeface="Montserrat Medium" pitchFamily="2" charset="0"/>
              </a:endParaRPr>
            </a:p>
          </p:txBody>
        </p: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64C91575-ADE4-C347-8BBF-444534D76DF7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85" name="Cerchio vuoto 97">
              <a:extLst>
                <a:ext uri="{FF2B5EF4-FFF2-40B4-BE49-F238E27FC236}">
                  <a16:creationId xmlns:a16="http://schemas.microsoft.com/office/drawing/2014/main" id="{089CAF82-70BB-9565-83EE-F0CF3AB1CA8D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6" name="Immagine 85">
              <a:extLst>
                <a:ext uri="{FF2B5EF4-FFF2-40B4-BE49-F238E27FC236}">
                  <a16:creationId xmlns:a16="http://schemas.microsoft.com/office/drawing/2014/main" id="{931082F5-2F56-B8E9-0B5E-10A5F178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78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7">
            <a:extLst>
              <a:ext uri="{FF2B5EF4-FFF2-40B4-BE49-F238E27FC236}">
                <a16:creationId xmlns:a16="http://schemas.microsoft.com/office/drawing/2014/main" id="{7CB6BAFA-E599-9783-1644-6DDFC5FA4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326" y="1104818"/>
            <a:ext cx="5663348" cy="1335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28F21-C275-1EE8-F365-0419026176C8}"/>
              </a:ext>
            </a:extLst>
          </p:cNvPr>
          <p:cNvSpPr txBox="1"/>
          <p:nvPr/>
        </p:nvSpPr>
        <p:spPr>
          <a:xfrm flipH="1">
            <a:off x="3748514" y="-3623"/>
            <a:ext cx="4694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Montserrat" pitchFamily="2" charset="0"/>
              </a:rPr>
              <a:t>Team</a:t>
            </a:r>
          </a:p>
          <a:p>
            <a:pPr algn="ctr"/>
            <a:r>
              <a:rPr lang="it-IT" sz="4800" dirty="0" err="1">
                <a:solidFill>
                  <a:srgbClr val="232323"/>
                </a:solidFill>
                <a:latin typeface="Mont Heavy DEMO" panose="00000A00000000000000" pitchFamily="50" charset="0"/>
                <a:ea typeface="Gilbert Color Bold Preview5" pitchFamily="50" charset="0"/>
              </a:rPr>
              <a:t>MonkeyTech</a:t>
            </a:r>
            <a:endParaRPr lang="it-IT" sz="4800" dirty="0">
              <a:solidFill>
                <a:srgbClr val="232323"/>
              </a:solidFill>
              <a:latin typeface="Mont Heavy DEMO" panose="00000A00000000000000" pitchFamily="50" charset="0"/>
              <a:ea typeface="Gilbert Color Bold Preview5" pitchFamily="50" charset="0"/>
              <a:cs typeface="Quantify" panose="02000506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84078-8EFB-4395-39CB-FAD2FA07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F774DCB-08C1-2A64-D684-507603313E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14335"/>
          <a:stretch/>
        </p:blipFill>
        <p:spPr>
          <a:xfrm>
            <a:off x="8300226" y="3041650"/>
            <a:ext cx="2376488" cy="2711450"/>
          </a:xfrm>
          <a:noFill/>
          <a:ln w="31750">
            <a:solidFill>
              <a:schemeClr val="accent2"/>
            </a:solidFill>
          </a:ln>
        </p:spPr>
      </p:pic>
      <p:pic>
        <p:nvPicPr>
          <p:cNvPr id="17" name="Segnaposto immagine 16" descr="Immagine che contiene persona, parete, uomo, posando&#10;&#10;Descrizione generata automaticamente">
            <a:extLst>
              <a:ext uri="{FF2B5EF4-FFF2-40B4-BE49-F238E27FC236}">
                <a16:creationId xmlns:a16="http://schemas.microsoft.com/office/drawing/2014/main" id="{6D40E73D-123E-467D-FD5A-BA0B28F993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8" b="1349"/>
          <a:stretch/>
        </p:blipFill>
        <p:spPr>
          <a:xfrm>
            <a:off x="4906963" y="3041650"/>
            <a:ext cx="2378075" cy="2711450"/>
          </a:xfrm>
          <a:noFill/>
          <a:ln w="31750">
            <a:solidFill>
              <a:schemeClr val="accent2"/>
            </a:solidFill>
          </a:ln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360905E9-AE9A-BF33-C810-C704C5FC73FA}"/>
              </a:ext>
            </a:extLst>
          </p:cNvPr>
          <p:cNvCxnSpPr/>
          <p:nvPr/>
        </p:nvCxnSpPr>
        <p:spPr>
          <a:xfrm>
            <a:off x="2114843" y="2533944"/>
            <a:ext cx="796231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FBF4-62E8-D3FE-0F1D-994480B6A0C1}"/>
              </a:ext>
            </a:extLst>
          </p:cNvPr>
          <p:cNvSpPr txBox="1"/>
          <p:nvPr/>
        </p:nvSpPr>
        <p:spPr>
          <a:xfrm>
            <a:off x="4768553" y="2642111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 Bold" pitchFamily="2" charset="0"/>
              </a:rPr>
              <a:t>Gianmaria Saggini</a:t>
            </a:r>
            <a:endParaRPr lang="it-IT" sz="2000" b="1" dirty="0">
              <a:latin typeface="Montserrat Bold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67061-7397-2B70-37D5-EED84D275C7C}"/>
              </a:ext>
            </a:extLst>
          </p:cNvPr>
          <p:cNvSpPr txBox="1"/>
          <p:nvPr/>
        </p:nvSpPr>
        <p:spPr>
          <a:xfrm>
            <a:off x="1826003" y="2640082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 Bold" pitchFamily="2" charset="0"/>
              </a:rPr>
              <a:t>Dario </a:t>
            </a:r>
            <a:r>
              <a:rPr lang="en-US" sz="2000" b="1" dirty="0" err="1">
                <a:latin typeface="Montserrat Bold" pitchFamily="2" charset="0"/>
              </a:rPr>
              <a:t>Paroli</a:t>
            </a:r>
            <a:endParaRPr lang="it-IT" sz="2000" b="1" dirty="0">
              <a:latin typeface="Montserrat Bold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1A14C7-DE91-D428-4CC7-706C093AEA34}"/>
              </a:ext>
            </a:extLst>
          </p:cNvPr>
          <p:cNvSpPr txBox="1"/>
          <p:nvPr/>
        </p:nvSpPr>
        <p:spPr>
          <a:xfrm>
            <a:off x="8062440" y="2640082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 Bold" pitchFamily="2" charset="0"/>
              </a:rPr>
              <a:t>Leonardo </a:t>
            </a:r>
            <a:r>
              <a:rPr lang="en-US" sz="2000" b="1" dirty="0" err="1">
                <a:latin typeface="Montserrat Bold" pitchFamily="2" charset="0"/>
              </a:rPr>
              <a:t>Ceccarelli</a:t>
            </a:r>
            <a:endParaRPr lang="it-IT" sz="2000" b="1" dirty="0">
              <a:latin typeface="Montserrat Bold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9998E4C-F4CB-23B4-8259-B1421D5320C4}"/>
              </a:ext>
            </a:extLst>
          </p:cNvPr>
          <p:cNvGrpSpPr/>
          <p:nvPr/>
        </p:nvGrpSpPr>
        <p:grpSpPr>
          <a:xfrm>
            <a:off x="7500288" y="5753182"/>
            <a:ext cx="3976365" cy="696233"/>
            <a:chOff x="7500288" y="5753182"/>
            <a:chExt cx="3976365" cy="696233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32203BC-321F-F4FC-636A-754AA74B7E1D}"/>
                </a:ext>
              </a:extLst>
            </p:cNvPr>
            <p:cNvSpPr txBox="1"/>
            <p:nvPr/>
          </p:nvSpPr>
          <p:spPr>
            <a:xfrm>
              <a:off x="8419508" y="5753182"/>
              <a:ext cx="2137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Montserrat Medium" pitchFamily="2" charset="0"/>
                </a:rPr>
                <a:t>Analisi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dati</a:t>
              </a:r>
              <a:endParaRPr lang="it-IT" dirty="0">
                <a:latin typeface="Montserrat Medium" pitchFamily="2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1465E53-19FE-7F1A-E9C3-C6F10D8DE05D}"/>
                </a:ext>
              </a:extLst>
            </p:cNvPr>
            <p:cNvSpPr txBox="1"/>
            <p:nvPr/>
          </p:nvSpPr>
          <p:spPr>
            <a:xfrm>
              <a:off x="7500288" y="6080083"/>
              <a:ext cx="3976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Montserrat Medium" pitchFamily="2" charset="0"/>
                </a:rPr>
                <a:t>Cura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della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documentazione</a:t>
              </a:r>
              <a:endParaRPr lang="it-IT" dirty="0">
                <a:latin typeface="Montserrat Medium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630E818-3A4E-1131-7BBA-368DFC0B82A4}"/>
              </a:ext>
            </a:extLst>
          </p:cNvPr>
          <p:cNvGrpSpPr/>
          <p:nvPr/>
        </p:nvGrpSpPr>
        <p:grpSpPr>
          <a:xfrm>
            <a:off x="1101180" y="5753264"/>
            <a:ext cx="3204694" cy="690913"/>
            <a:chOff x="1101180" y="5753264"/>
            <a:chExt cx="3204694" cy="690913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93C5820-7129-4A8E-661A-7A6A9087A49E}"/>
                </a:ext>
              </a:extLst>
            </p:cNvPr>
            <p:cNvSpPr txBox="1"/>
            <p:nvPr/>
          </p:nvSpPr>
          <p:spPr>
            <a:xfrm>
              <a:off x="1243137" y="5753264"/>
              <a:ext cx="2920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Montserrat Medium" pitchFamily="2" charset="0"/>
                </a:rPr>
                <a:t>Ricerca</a:t>
              </a:r>
              <a:r>
                <a:rPr lang="en-US" dirty="0">
                  <a:latin typeface="Montserrat Medium" pitchFamily="2" charset="0"/>
                </a:rPr>
                <a:t> e </a:t>
              </a:r>
              <a:r>
                <a:rPr lang="en-US" dirty="0" err="1">
                  <a:latin typeface="Montserrat Medium" pitchFamily="2" charset="0"/>
                </a:rPr>
                <a:t>analisi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dati</a:t>
              </a:r>
              <a:endParaRPr lang="it-IT" dirty="0">
                <a:latin typeface="Montserrat Medium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52D3237-0C01-963C-B135-120C295A886B}"/>
                </a:ext>
              </a:extLst>
            </p:cNvPr>
            <p:cNvSpPr txBox="1"/>
            <p:nvPr/>
          </p:nvSpPr>
          <p:spPr>
            <a:xfrm>
              <a:off x="1101180" y="6074845"/>
              <a:ext cx="3204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Montserrat Medium" pitchFamily="2" charset="0"/>
                </a:rPr>
                <a:t>Cura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della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presentazione</a:t>
              </a:r>
              <a:endParaRPr lang="it-IT" dirty="0">
                <a:latin typeface="Montserrat Medium" pitchFamily="2" charset="0"/>
              </a:endParaRPr>
            </a:p>
          </p:txBody>
        </p:sp>
      </p:grpSp>
      <p:pic>
        <p:nvPicPr>
          <p:cNvPr id="8" name="Immagine 8" descr="Immagine che contiene persona, uomo, parete, interni&#10;&#10;Descrizione generata automaticamente">
            <a:extLst>
              <a:ext uri="{FF2B5EF4-FFF2-40B4-BE49-F238E27FC236}">
                <a16:creationId xmlns:a16="http://schemas.microsoft.com/office/drawing/2014/main" id="{EF7E4F9F-F919-A553-E828-A8CCF74330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/>
          <a:srcRect l="4170" t="12557" r="500" b="66"/>
          <a:stretch/>
        </p:blipFill>
        <p:spPr>
          <a:xfrm>
            <a:off x="1532271" y="3054061"/>
            <a:ext cx="2342512" cy="2687279"/>
          </a:xfrm>
          <a:noFill/>
          <a:ln w="31750">
            <a:solidFill>
              <a:schemeClr val="accent2"/>
            </a:solidFill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00D1AC32-38C3-8863-4F2C-03BB8F96CC06}"/>
              </a:ext>
            </a:extLst>
          </p:cNvPr>
          <p:cNvGrpSpPr/>
          <p:nvPr/>
        </p:nvGrpSpPr>
        <p:grpSpPr>
          <a:xfrm>
            <a:off x="4882366" y="5753182"/>
            <a:ext cx="2480166" cy="1023134"/>
            <a:chOff x="4882366" y="5753182"/>
            <a:chExt cx="2480166" cy="102313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1C95FEB-CCCD-3983-46A7-6F6B74520249}"/>
                </a:ext>
              </a:extLst>
            </p:cNvPr>
            <p:cNvSpPr txBox="1"/>
            <p:nvPr/>
          </p:nvSpPr>
          <p:spPr>
            <a:xfrm>
              <a:off x="4882366" y="5753182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ontserrat Medium" pitchFamily="2" charset="0"/>
                </a:rPr>
                <a:t>Gestione</a:t>
              </a:r>
              <a:r>
                <a:rPr lang="en-US" dirty="0">
                  <a:latin typeface="Montserrat Medium" pitchFamily="2" charset="0"/>
                </a:rPr>
                <a:t> del </a:t>
              </a:r>
              <a:r>
                <a:rPr lang="en-US" dirty="0" err="1">
                  <a:latin typeface="Montserrat Medium" pitchFamily="2" charset="0"/>
                </a:rPr>
                <a:t>lavoro</a:t>
              </a:r>
              <a:endParaRPr lang="it-IT" dirty="0">
                <a:latin typeface="Montserrat Medium" pitchFamily="2" charset="0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60483F2-F677-97B8-5734-4F999E23F990}"/>
                </a:ext>
              </a:extLst>
            </p:cNvPr>
            <p:cNvSpPr txBox="1"/>
            <p:nvPr/>
          </p:nvSpPr>
          <p:spPr>
            <a:xfrm>
              <a:off x="4978546" y="6080083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ontserrat Medium" pitchFamily="2" charset="0"/>
                </a:rPr>
                <a:t>Cura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della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grafica</a:t>
              </a:r>
              <a:endParaRPr lang="it-IT" dirty="0">
                <a:latin typeface="Montserrat Medium" pitchFamily="2" charset="0"/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1E2A8ECD-F6F6-AE39-A806-47F2D7EB577C}"/>
                </a:ext>
              </a:extLst>
            </p:cNvPr>
            <p:cNvSpPr txBox="1"/>
            <p:nvPr/>
          </p:nvSpPr>
          <p:spPr>
            <a:xfrm>
              <a:off x="5310367" y="6406984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ontserrat Medium" pitchFamily="2" charset="0"/>
                </a:rPr>
                <a:t>Ricerca</a:t>
              </a:r>
              <a:r>
                <a:rPr lang="en-US" dirty="0">
                  <a:latin typeface="Montserrat Medium" pitchFamily="2" charset="0"/>
                </a:rPr>
                <a:t> </a:t>
              </a:r>
              <a:r>
                <a:rPr lang="en-US" dirty="0" err="1">
                  <a:latin typeface="Montserrat Medium" pitchFamily="2" charset="0"/>
                </a:rPr>
                <a:t>dati</a:t>
              </a:r>
              <a:endParaRPr lang="it-IT" dirty="0">
                <a:latin typeface="Montserrat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96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9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9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9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9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9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9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9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9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igura a mano libera: forma 97">
            <a:extLst>
              <a:ext uri="{FF2B5EF4-FFF2-40B4-BE49-F238E27FC236}">
                <a16:creationId xmlns:a16="http://schemas.microsoft.com/office/drawing/2014/main" id="{08336E70-0A54-742B-202F-F773AA151E8B}"/>
              </a:ext>
            </a:extLst>
          </p:cNvPr>
          <p:cNvSpPr/>
          <p:nvPr/>
        </p:nvSpPr>
        <p:spPr>
          <a:xfrm>
            <a:off x="-12533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7" name="Gruppo 51">
            <a:extLst>
              <a:ext uri="{FF2B5EF4-FFF2-40B4-BE49-F238E27FC236}">
                <a16:creationId xmlns:a16="http://schemas.microsoft.com/office/drawing/2014/main" id="{4FB4327B-3583-5336-0934-B29636E57FB1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8" name="Logo Atlantia">
              <a:extLst>
                <a:ext uri="{FF2B5EF4-FFF2-40B4-BE49-F238E27FC236}">
                  <a16:creationId xmlns:a16="http://schemas.microsoft.com/office/drawing/2014/main" id="{EE4F0862-5B09-BD3A-0165-87FF6E80A962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0" name="Free-form: Shape 19">
                <a:extLst>
                  <a:ext uri="{FF2B5EF4-FFF2-40B4-BE49-F238E27FC236}">
                    <a16:creationId xmlns:a16="http://schemas.microsoft.com/office/drawing/2014/main" id="{86780642-092D-CA79-4A7E-79A5E59A5776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0">
                <a:extLst>
                  <a:ext uri="{FF2B5EF4-FFF2-40B4-BE49-F238E27FC236}">
                    <a16:creationId xmlns:a16="http://schemas.microsoft.com/office/drawing/2014/main" id="{E5860A9F-D3D7-6FC5-B2AA-89C0B603AB7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1">
                <a:extLst>
                  <a:ext uri="{FF2B5EF4-FFF2-40B4-BE49-F238E27FC236}">
                    <a16:creationId xmlns:a16="http://schemas.microsoft.com/office/drawing/2014/main" id="{62C29548-4E2B-243E-20D8-F99D0DF2813E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ree-form: Shape 22">
                <a:extLst>
                  <a:ext uri="{FF2B5EF4-FFF2-40B4-BE49-F238E27FC236}">
                    <a16:creationId xmlns:a16="http://schemas.microsoft.com/office/drawing/2014/main" id="{A6B21F6F-5D90-3DF2-3D1F-2EF408C9256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ree-form: Shape 23">
                <a:extLst>
                  <a:ext uri="{FF2B5EF4-FFF2-40B4-BE49-F238E27FC236}">
                    <a16:creationId xmlns:a16="http://schemas.microsoft.com/office/drawing/2014/main" id="{E7BFB3CF-A2F4-A6E1-9C6E-FA02B6A6EE9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ree-form: Shape 24">
                <a:extLst>
                  <a:ext uri="{FF2B5EF4-FFF2-40B4-BE49-F238E27FC236}">
                    <a16:creationId xmlns:a16="http://schemas.microsoft.com/office/drawing/2014/main" id="{96034859-4DBD-4AFC-CBA7-0EC4895881ED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Cerchio vuoto 53">
              <a:extLst>
                <a:ext uri="{FF2B5EF4-FFF2-40B4-BE49-F238E27FC236}">
                  <a16:creationId xmlns:a16="http://schemas.microsoft.com/office/drawing/2014/main" id="{EE6AA829-66C1-6A48-7EA6-11DC8DAB14CA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o 68">
            <a:extLst>
              <a:ext uri="{FF2B5EF4-FFF2-40B4-BE49-F238E27FC236}">
                <a16:creationId xmlns:a16="http://schemas.microsoft.com/office/drawing/2014/main" id="{E821C2D0-EA01-9FF9-E046-50AF2DD0368C}"/>
              </a:ext>
            </a:extLst>
          </p:cNvPr>
          <p:cNvGrpSpPr/>
          <p:nvPr/>
        </p:nvGrpSpPr>
        <p:grpSpPr>
          <a:xfrm>
            <a:off x="2496823" y="5885757"/>
            <a:ext cx="540000" cy="540000"/>
            <a:chOff x="4544166" y="5203607"/>
            <a:chExt cx="540000" cy="540000"/>
          </a:xfrm>
        </p:grpSpPr>
        <p:sp>
          <p:nvSpPr>
            <p:cNvPr id="57" name="Cerchio vuoto 69">
              <a:extLst>
                <a:ext uri="{FF2B5EF4-FFF2-40B4-BE49-F238E27FC236}">
                  <a16:creationId xmlns:a16="http://schemas.microsoft.com/office/drawing/2014/main" id="{D7ABA886-ECAF-4477-0D5C-74EA8877A02E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8A36CD90-DE38-5242-F8A1-1898C1B5A6E4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59" name="Rettangolo 71">
                <a:extLst>
                  <a:ext uri="{FF2B5EF4-FFF2-40B4-BE49-F238E27FC236}">
                    <a16:creationId xmlns:a16="http://schemas.microsoft.com/office/drawing/2014/main" id="{F14AECF7-6832-40B3-BE31-38AF469A006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72">
                <a:extLst>
                  <a:ext uri="{FF2B5EF4-FFF2-40B4-BE49-F238E27FC236}">
                    <a16:creationId xmlns:a16="http://schemas.microsoft.com/office/drawing/2014/main" id="{F8E5A2E8-A965-79A1-531A-C4C25A0A96F3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Rettangolo 87">
                <a:extLst>
                  <a:ext uri="{FF2B5EF4-FFF2-40B4-BE49-F238E27FC236}">
                    <a16:creationId xmlns:a16="http://schemas.microsoft.com/office/drawing/2014/main" id="{A6EB1A1A-0D54-DCB7-FED5-F5753972BBA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Rettangolo 88">
                <a:extLst>
                  <a:ext uri="{FF2B5EF4-FFF2-40B4-BE49-F238E27FC236}">
                    <a16:creationId xmlns:a16="http://schemas.microsoft.com/office/drawing/2014/main" id="{301532CE-485A-9325-63C9-432F1CA7A206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Rettangolo 89">
                <a:extLst>
                  <a:ext uri="{FF2B5EF4-FFF2-40B4-BE49-F238E27FC236}">
                    <a16:creationId xmlns:a16="http://schemas.microsoft.com/office/drawing/2014/main" id="{D943740F-1C96-349D-F692-D272E40FEC4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90">
                <a:extLst>
                  <a:ext uri="{FF2B5EF4-FFF2-40B4-BE49-F238E27FC236}">
                    <a16:creationId xmlns:a16="http://schemas.microsoft.com/office/drawing/2014/main" id="{EB5A2347-3BAA-3208-21C2-E9BC05F9920A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91">
                <a:extLst>
                  <a:ext uri="{FF2B5EF4-FFF2-40B4-BE49-F238E27FC236}">
                    <a16:creationId xmlns:a16="http://schemas.microsoft.com/office/drawing/2014/main" id="{D8582B19-80E8-4C3A-9E91-BE31583D23E4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92">
                <a:extLst>
                  <a:ext uri="{FF2B5EF4-FFF2-40B4-BE49-F238E27FC236}">
                    <a16:creationId xmlns:a16="http://schemas.microsoft.com/office/drawing/2014/main" id="{F1F428EC-19AF-B8D6-490C-A453E41BA00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93">
                <a:extLst>
                  <a:ext uri="{FF2B5EF4-FFF2-40B4-BE49-F238E27FC236}">
                    <a16:creationId xmlns:a16="http://schemas.microsoft.com/office/drawing/2014/main" id="{4B559F9A-5D30-E45F-427C-0C721482A3D6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94">
            <a:extLst>
              <a:ext uri="{FF2B5EF4-FFF2-40B4-BE49-F238E27FC236}">
                <a16:creationId xmlns:a16="http://schemas.microsoft.com/office/drawing/2014/main" id="{B6EBC985-2931-139B-0714-87D6A71D4EB8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72" name="Cerchio vuoto 95">
              <a:extLst>
                <a:ext uri="{FF2B5EF4-FFF2-40B4-BE49-F238E27FC236}">
                  <a16:creationId xmlns:a16="http://schemas.microsoft.com/office/drawing/2014/main" id="{B7F60E25-0956-6C2B-3335-DE4FA55EAF76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3" name="Immagine 96">
              <a:extLst>
                <a:ext uri="{FF2B5EF4-FFF2-40B4-BE49-F238E27FC236}">
                  <a16:creationId xmlns:a16="http://schemas.microsoft.com/office/drawing/2014/main" id="{BDB35AF4-1EBF-D15D-B66E-1D6E39B7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EFFDB5-8C42-E4CB-09C6-CD141255FFD0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75" name="Cerchio vuoto 98">
              <a:extLst>
                <a:ext uri="{FF2B5EF4-FFF2-40B4-BE49-F238E27FC236}">
                  <a16:creationId xmlns:a16="http://schemas.microsoft.com/office/drawing/2014/main" id="{34FEF847-0BC3-0937-B98A-9814F7738E7F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BE1F4C-E71F-BAFF-13C7-DA67668C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77" name="Figura a mano libera: forma 96">
            <a:extLst>
              <a:ext uri="{FF2B5EF4-FFF2-40B4-BE49-F238E27FC236}">
                <a16:creationId xmlns:a16="http://schemas.microsoft.com/office/drawing/2014/main" id="{4D94D9D2-7C7C-6D9A-95F6-7ACE55CD1D1C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7187C3-DB5C-406A-9990-2C1C02B41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D2F757-DC27-92CE-A011-3A261D456810}"/>
              </a:ext>
            </a:extLst>
          </p:cNvPr>
          <p:cNvSpPr txBox="1"/>
          <p:nvPr/>
        </p:nvSpPr>
        <p:spPr>
          <a:xfrm>
            <a:off x="3447465" y="264996"/>
            <a:ext cx="52970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tx2"/>
                </a:solidFill>
                <a:latin typeface="Montserrat Bold" pitchFamily="2" charset="0"/>
              </a:rPr>
              <a:t>Value </a:t>
            </a:r>
            <a:r>
              <a:rPr lang="it-IT" sz="4000" b="1" err="1">
                <a:solidFill>
                  <a:schemeClr val="tx2"/>
                </a:solidFill>
                <a:latin typeface="Montserrat Bold" pitchFamily="2" charset="0"/>
              </a:rPr>
              <a:t>Proposition</a:t>
            </a:r>
            <a:endParaRPr lang="it-IT" sz="3200" b="1">
              <a:solidFill>
                <a:schemeClr val="tx2"/>
              </a:solidFill>
              <a:latin typeface="Montserrat Bold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B32FF-BE65-85EC-1DC7-C456724C2579}"/>
              </a:ext>
            </a:extLst>
          </p:cNvPr>
          <p:cNvSpPr txBox="1"/>
          <p:nvPr/>
        </p:nvSpPr>
        <p:spPr>
          <a:xfrm>
            <a:off x="2938333" y="5184715"/>
            <a:ext cx="631533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tx2"/>
                </a:solidFill>
                <a:latin typeface="Montserrat Bold" pitchFamily="2" charset="0"/>
              </a:rPr>
              <a:t>Customer </a:t>
            </a:r>
            <a:r>
              <a:rPr lang="it-IT" sz="4000" b="1" err="1">
                <a:solidFill>
                  <a:schemeClr val="tx2"/>
                </a:solidFill>
                <a:latin typeface="Montserrat Bold" pitchFamily="2" charset="0"/>
              </a:rPr>
              <a:t>Segments</a:t>
            </a:r>
            <a:endParaRPr lang="it-IT" sz="3200" b="1">
              <a:solidFill>
                <a:schemeClr val="tx2"/>
              </a:solidFill>
              <a:latin typeface="Montserrat Bold" pitchFamily="2" charset="0"/>
            </a:endParaRPr>
          </a:p>
        </p:txBody>
      </p:sp>
      <p:sp>
        <p:nvSpPr>
          <p:cNvPr id="91" name="TextBox 44">
            <a:extLst>
              <a:ext uri="{FF2B5EF4-FFF2-40B4-BE49-F238E27FC236}">
                <a16:creationId xmlns:a16="http://schemas.microsoft.com/office/drawing/2014/main" id="{B96F5831-45A3-CE24-7E31-F25D9B269CCB}"/>
              </a:ext>
            </a:extLst>
          </p:cNvPr>
          <p:cNvSpPr txBox="1"/>
          <p:nvPr/>
        </p:nvSpPr>
        <p:spPr>
          <a:xfrm>
            <a:off x="1126648" y="755225"/>
            <a:ext cx="291878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 err="1">
                <a:solidFill>
                  <a:schemeClr val="accent2"/>
                </a:solidFill>
                <a:latin typeface="Montserrat Bold" pitchFamily="2" charset="0"/>
              </a:rPr>
              <a:t>Channels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sp>
        <p:nvSpPr>
          <p:cNvPr id="92" name="TextBox 44">
            <a:extLst>
              <a:ext uri="{FF2B5EF4-FFF2-40B4-BE49-F238E27FC236}">
                <a16:creationId xmlns:a16="http://schemas.microsoft.com/office/drawing/2014/main" id="{314A3B52-FD5F-DBB8-F538-6AE56D0F9105}"/>
              </a:ext>
            </a:extLst>
          </p:cNvPr>
          <p:cNvSpPr txBox="1"/>
          <p:nvPr/>
        </p:nvSpPr>
        <p:spPr>
          <a:xfrm>
            <a:off x="7465423" y="755225"/>
            <a:ext cx="421870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 err="1">
                <a:solidFill>
                  <a:schemeClr val="accent2"/>
                </a:solidFill>
                <a:latin typeface="Montserrat Bold" pitchFamily="2" charset="0"/>
              </a:rPr>
              <a:t>Relationships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grpSp>
        <p:nvGrpSpPr>
          <p:cNvPr id="93" name="Group 5">
            <a:extLst>
              <a:ext uri="{FF2B5EF4-FFF2-40B4-BE49-F238E27FC236}">
                <a16:creationId xmlns:a16="http://schemas.microsoft.com/office/drawing/2014/main" id="{19735102-A59C-1CE6-6C08-117E719FD252}"/>
              </a:ext>
            </a:extLst>
          </p:cNvPr>
          <p:cNvGrpSpPr/>
          <p:nvPr/>
        </p:nvGrpSpPr>
        <p:grpSpPr>
          <a:xfrm>
            <a:off x="5817035" y="1904846"/>
            <a:ext cx="557929" cy="244041"/>
            <a:chOff x="5478236" y="1322614"/>
            <a:chExt cx="832756" cy="326572"/>
          </a:xfrm>
        </p:grpSpPr>
        <p:cxnSp>
          <p:nvCxnSpPr>
            <p:cNvPr id="94" name="Straight Connector 3">
              <a:extLst>
                <a:ext uri="{FF2B5EF4-FFF2-40B4-BE49-F238E27FC236}">
                  <a16:creationId xmlns:a16="http://schemas.microsoft.com/office/drawing/2014/main" id="{104932EA-17CD-440A-5063-594486C25757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77">
              <a:extLst>
                <a:ext uri="{FF2B5EF4-FFF2-40B4-BE49-F238E27FC236}">
                  <a16:creationId xmlns:a16="http://schemas.microsoft.com/office/drawing/2014/main" id="{466CE8CE-ED61-D8E4-7A2C-9280D4B84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78">
            <a:extLst>
              <a:ext uri="{FF2B5EF4-FFF2-40B4-BE49-F238E27FC236}">
                <a16:creationId xmlns:a16="http://schemas.microsoft.com/office/drawing/2014/main" id="{3175032E-916E-7E35-82D2-DFB3BC56BAFA}"/>
              </a:ext>
            </a:extLst>
          </p:cNvPr>
          <p:cNvGrpSpPr/>
          <p:nvPr/>
        </p:nvGrpSpPr>
        <p:grpSpPr>
          <a:xfrm>
            <a:off x="5645573" y="2419064"/>
            <a:ext cx="900853" cy="394037"/>
            <a:chOff x="5478236" y="1322614"/>
            <a:chExt cx="832756" cy="326572"/>
          </a:xfrm>
        </p:grpSpPr>
        <p:cxnSp>
          <p:nvCxnSpPr>
            <p:cNvPr id="97" name="Straight Connector 79">
              <a:extLst>
                <a:ext uri="{FF2B5EF4-FFF2-40B4-BE49-F238E27FC236}">
                  <a16:creationId xmlns:a16="http://schemas.microsoft.com/office/drawing/2014/main" id="{1F9F5E42-D149-4053-E08B-3AAF7BC346CF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80">
              <a:extLst>
                <a:ext uri="{FF2B5EF4-FFF2-40B4-BE49-F238E27FC236}">
                  <a16:creationId xmlns:a16="http://schemas.microsoft.com/office/drawing/2014/main" id="{6B538513-7C4D-1099-8AC5-2705B4551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87">
            <a:extLst>
              <a:ext uri="{FF2B5EF4-FFF2-40B4-BE49-F238E27FC236}">
                <a16:creationId xmlns:a16="http://schemas.microsoft.com/office/drawing/2014/main" id="{05DFD646-DFE2-377D-D992-97B55293AAF1}"/>
              </a:ext>
            </a:extLst>
          </p:cNvPr>
          <p:cNvGrpSpPr/>
          <p:nvPr/>
        </p:nvGrpSpPr>
        <p:grpSpPr>
          <a:xfrm>
            <a:off x="5386647" y="2922712"/>
            <a:ext cx="1418702" cy="620546"/>
            <a:chOff x="5478236" y="1322614"/>
            <a:chExt cx="832756" cy="326572"/>
          </a:xfrm>
        </p:grpSpPr>
        <p:cxnSp>
          <p:nvCxnSpPr>
            <p:cNvPr id="100" name="Straight Connector 88">
              <a:extLst>
                <a:ext uri="{FF2B5EF4-FFF2-40B4-BE49-F238E27FC236}">
                  <a16:creationId xmlns:a16="http://schemas.microsoft.com/office/drawing/2014/main" id="{047EFF0F-8909-E5CC-914C-D33F4258FB41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89">
              <a:extLst>
                <a:ext uri="{FF2B5EF4-FFF2-40B4-BE49-F238E27FC236}">
                  <a16:creationId xmlns:a16="http://schemas.microsoft.com/office/drawing/2014/main" id="{21317E45-33A2-D374-20DF-69C02BB24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87">
            <a:extLst>
              <a:ext uri="{FF2B5EF4-FFF2-40B4-BE49-F238E27FC236}">
                <a16:creationId xmlns:a16="http://schemas.microsoft.com/office/drawing/2014/main" id="{96EC181F-89F5-2D45-94D1-514296E376BF}"/>
              </a:ext>
            </a:extLst>
          </p:cNvPr>
          <p:cNvGrpSpPr/>
          <p:nvPr/>
        </p:nvGrpSpPr>
        <p:grpSpPr>
          <a:xfrm>
            <a:off x="5088069" y="3499705"/>
            <a:ext cx="2015861" cy="881745"/>
            <a:chOff x="5478236" y="1322614"/>
            <a:chExt cx="832756" cy="326572"/>
          </a:xfrm>
        </p:grpSpPr>
        <p:cxnSp>
          <p:nvCxnSpPr>
            <p:cNvPr id="103" name="Straight Connector 88">
              <a:extLst>
                <a:ext uri="{FF2B5EF4-FFF2-40B4-BE49-F238E27FC236}">
                  <a16:creationId xmlns:a16="http://schemas.microsoft.com/office/drawing/2014/main" id="{80F033FD-CB91-33B8-D41F-41D43482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478236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89">
              <a:extLst>
                <a:ext uri="{FF2B5EF4-FFF2-40B4-BE49-F238E27FC236}">
                  <a16:creationId xmlns:a16="http://schemas.microsoft.com/office/drawing/2014/main" id="{223A7F0E-468C-A4F1-728D-C61C6C61D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614" y="1322614"/>
              <a:ext cx="416378" cy="326572"/>
            </a:xfrm>
            <a:prstGeom prst="line">
              <a:avLst/>
            </a:prstGeom>
            <a:ln w="63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, pavimento, interni, verde&#10;&#10;Descrizione generata automaticamente">
            <a:extLst>
              <a:ext uri="{FF2B5EF4-FFF2-40B4-BE49-F238E27FC236}">
                <a16:creationId xmlns:a16="http://schemas.microsoft.com/office/drawing/2014/main" id="{532B18C3-2A3F-CC30-E06A-2D8C1D6D2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3" y="3629583"/>
            <a:ext cx="2615995" cy="1337359"/>
          </a:xfrm>
          <a:prstGeom prst="rect">
            <a:avLst/>
          </a:prstGeom>
          <a:ln w="25400"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1AD885C-C6EB-E73D-A2F3-BB0612785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1" y="3650271"/>
            <a:ext cx="1457271" cy="1457271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545A3FDD-4D4F-350E-7B7A-C2EDB29669CA}"/>
              </a:ext>
            </a:extLst>
          </p:cNvPr>
          <p:cNvGrpSpPr/>
          <p:nvPr/>
        </p:nvGrpSpPr>
        <p:grpSpPr>
          <a:xfrm>
            <a:off x="1073265" y="1363019"/>
            <a:ext cx="3401653" cy="2136686"/>
            <a:chOff x="399619" y="2672876"/>
            <a:chExt cx="3834242" cy="2408409"/>
          </a:xfrm>
        </p:grpSpPr>
        <p:pic>
          <p:nvPicPr>
            <p:cNvPr id="8" name="Immagine 7" descr="Immagine che contiene testo, esterni&#10;&#10;Descrizione generata automaticamente">
              <a:extLst>
                <a:ext uri="{FF2B5EF4-FFF2-40B4-BE49-F238E27FC236}">
                  <a16:creationId xmlns:a16="http://schemas.microsoft.com/office/drawing/2014/main" id="{5ADFAC81-965B-6CA0-0631-CF8A2A4F1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19" y="2734130"/>
              <a:ext cx="1454057" cy="2167328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C61078E-E66E-C696-2B80-536B92CD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676" y="2672876"/>
              <a:ext cx="2380185" cy="2408409"/>
            </a:xfrm>
            <a:prstGeom prst="rect">
              <a:avLst/>
            </a:prstGeom>
          </p:spPr>
        </p:pic>
      </p:grpSp>
      <p:sp>
        <p:nvSpPr>
          <p:cNvPr id="81" name="TextBox 44">
            <a:extLst>
              <a:ext uri="{FF2B5EF4-FFF2-40B4-BE49-F238E27FC236}">
                <a16:creationId xmlns:a16="http://schemas.microsoft.com/office/drawing/2014/main" id="{97121000-5B4C-9755-6854-D693CADC557E}"/>
              </a:ext>
            </a:extLst>
          </p:cNvPr>
          <p:cNvSpPr txBox="1"/>
          <p:nvPr/>
        </p:nvSpPr>
        <p:spPr>
          <a:xfrm>
            <a:off x="7452653" y="1840155"/>
            <a:ext cx="4218709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3200">
                <a:solidFill>
                  <a:schemeClr val="accent2"/>
                </a:solidFill>
                <a:latin typeface="Montserrat SemiBold" pitchFamily="2" charset="0"/>
              </a:rPr>
              <a:t>Diretta e automatica</a:t>
            </a:r>
            <a:endParaRPr lang="it-IT" sz="2400">
              <a:solidFill>
                <a:schemeClr val="accent2"/>
              </a:solidFill>
              <a:latin typeface="Montserrat SemiBold" pitchFamily="2" charset="0"/>
            </a:endParaRPr>
          </a:p>
        </p:txBody>
      </p:sp>
      <p:sp>
        <p:nvSpPr>
          <p:cNvPr id="83" name="TextBox 44">
            <a:extLst>
              <a:ext uri="{FF2B5EF4-FFF2-40B4-BE49-F238E27FC236}">
                <a16:creationId xmlns:a16="http://schemas.microsoft.com/office/drawing/2014/main" id="{D299CA94-D97A-E312-37FC-CA9DB2F66FCD}"/>
              </a:ext>
            </a:extLst>
          </p:cNvPr>
          <p:cNvSpPr txBox="1"/>
          <p:nvPr/>
        </p:nvSpPr>
        <p:spPr>
          <a:xfrm>
            <a:off x="6948467" y="3497953"/>
            <a:ext cx="255057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accent2"/>
                </a:solidFill>
                <a:latin typeface="Montserrat SemiBold" pitchFamily="2" charset="0"/>
              </a:rPr>
              <a:t>Diretta</a:t>
            </a:r>
            <a:r>
              <a:rPr lang="en-US" sz="2400">
                <a:solidFill>
                  <a:schemeClr val="accent2"/>
                </a:solidFill>
                <a:latin typeface="Montserrat SemiBold" pitchFamily="2" charset="0"/>
              </a:rPr>
              <a:t> e </a:t>
            </a:r>
            <a:r>
              <a:rPr lang="en-US" sz="2400" err="1">
                <a:solidFill>
                  <a:schemeClr val="accent2"/>
                </a:solidFill>
                <a:latin typeface="Montserrat SemiBold" pitchFamily="2" charset="0"/>
              </a:rPr>
              <a:t>personale</a:t>
            </a:r>
            <a:r>
              <a:rPr lang="en-US" sz="2400">
                <a:solidFill>
                  <a:schemeClr val="accent2"/>
                </a:solidFill>
                <a:latin typeface="Montserrat SemiBold" pitchFamily="2" charset="0"/>
              </a:rPr>
              <a:t>, non </a:t>
            </a:r>
            <a:r>
              <a:rPr lang="en-US" sz="2400" err="1">
                <a:solidFill>
                  <a:schemeClr val="accent2"/>
                </a:solidFill>
                <a:latin typeface="Montserrat SemiBold" pitchFamily="2" charset="0"/>
              </a:rPr>
              <a:t>frequente</a:t>
            </a:r>
            <a:r>
              <a:rPr lang="en-US" sz="2400">
                <a:solidFill>
                  <a:schemeClr val="accent2"/>
                </a:solidFill>
                <a:latin typeface="Montserrat SemiBold" pitchFamily="2" charset="0"/>
              </a:rPr>
              <a:t> </a:t>
            </a:r>
            <a:endParaRPr lang="it-IT" sz="2400">
              <a:solidFill>
                <a:schemeClr val="accent2"/>
              </a:solidFill>
              <a:latin typeface="Montserrat SemiBold" pitchFamily="2" charset="0"/>
            </a:endParaRP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F302A4DD-28A9-8ADF-A71B-355B1378F793}"/>
              </a:ext>
            </a:extLst>
          </p:cNvPr>
          <p:cNvSpPr txBox="1"/>
          <p:nvPr/>
        </p:nvSpPr>
        <p:spPr>
          <a:xfrm>
            <a:off x="9352896" y="3497953"/>
            <a:ext cx="2938336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2"/>
                </a:solidFill>
                <a:latin typeface="Montserrat SemiBold" pitchFamily="2" charset="0"/>
              </a:rPr>
              <a:t>Diretta</a:t>
            </a:r>
            <a:r>
              <a:rPr lang="en-US" sz="2400" dirty="0">
                <a:solidFill>
                  <a:schemeClr val="accent2"/>
                </a:solidFill>
                <a:latin typeface="Montserrat SemiBold" pitchFamily="2" charset="0"/>
              </a:rPr>
              <a:t>, </a:t>
            </a:r>
            <a:r>
              <a:rPr lang="en-US" sz="2400" dirty="0" err="1">
                <a:solidFill>
                  <a:schemeClr val="accent2"/>
                </a:solidFill>
                <a:latin typeface="Montserrat SemiBold" pitchFamily="2" charset="0"/>
              </a:rPr>
              <a:t>automatica</a:t>
            </a:r>
            <a:r>
              <a:rPr lang="en-US" sz="2400" dirty="0">
                <a:solidFill>
                  <a:schemeClr val="accent2"/>
                </a:solidFill>
                <a:latin typeface="Montserrat SemiBold" pitchFamily="2" charset="0"/>
              </a:rPr>
              <a:t> e </a:t>
            </a:r>
            <a:r>
              <a:rPr lang="en-US" sz="2400" dirty="0" err="1">
                <a:solidFill>
                  <a:schemeClr val="accent2"/>
                </a:solidFill>
                <a:latin typeface="Montserrat SemiBold" pitchFamily="2" charset="0"/>
              </a:rPr>
              <a:t>frequente</a:t>
            </a:r>
            <a:r>
              <a:rPr lang="en-US" sz="2400" dirty="0">
                <a:solidFill>
                  <a:schemeClr val="accent2"/>
                </a:solidFill>
                <a:latin typeface="Montserrat SemiBold" pitchFamily="2" charset="0"/>
              </a:rPr>
              <a:t> </a:t>
            </a:r>
            <a:endParaRPr lang="it-IT" sz="2400" dirty="0">
              <a:solidFill>
                <a:schemeClr val="accent2"/>
              </a:solidFill>
              <a:latin typeface="Montserrat SemiBold" pitchFamily="2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E32F9B0D-98B0-7CDB-D5FD-9FEB11E33B5E}"/>
              </a:ext>
            </a:extLst>
          </p:cNvPr>
          <p:cNvGrpSpPr/>
          <p:nvPr/>
        </p:nvGrpSpPr>
        <p:grpSpPr>
          <a:xfrm>
            <a:off x="7760973" y="3417381"/>
            <a:ext cx="3590925" cy="1566889"/>
            <a:chOff x="7666531" y="3437256"/>
            <a:chExt cx="3590925" cy="1566889"/>
          </a:xfrm>
        </p:grpSpPr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094BB74-6165-72EA-8217-2648C656B062}"/>
                </a:ext>
              </a:extLst>
            </p:cNvPr>
            <p:cNvCxnSpPr/>
            <p:nvPr/>
          </p:nvCxnSpPr>
          <p:spPr>
            <a:xfrm flipH="1">
              <a:off x="7666531" y="3437256"/>
              <a:ext cx="3590925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diritto 84">
              <a:extLst>
                <a:ext uri="{FF2B5EF4-FFF2-40B4-BE49-F238E27FC236}">
                  <a16:creationId xmlns:a16="http://schemas.microsoft.com/office/drawing/2014/main" id="{67549E05-9B70-A987-8FCC-1A9FF48B2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1993" y="3437256"/>
              <a:ext cx="0" cy="1566889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F72EAFE2-4130-C350-C4F7-8F7CE97AE3AD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79" name="Cerchio vuoto 97">
              <a:extLst>
                <a:ext uri="{FF2B5EF4-FFF2-40B4-BE49-F238E27FC236}">
                  <a16:creationId xmlns:a16="http://schemas.microsoft.com/office/drawing/2014/main" id="{FD5DBD2A-642D-BBD9-137E-A55CFAC73B47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0" name="Immagine 79">
              <a:extLst>
                <a:ext uri="{FF2B5EF4-FFF2-40B4-BE49-F238E27FC236}">
                  <a16:creationId xmlns:a16="http://schemas.microsoft.com/office/drawing/2014/main" id="{8CAEE788-E590-52DD-16E8-B3250885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34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" presetClass="entr" presetSubtype="8" decel="9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9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9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81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igura a mano libera: forma 97">
            <a:extLst>
              <a:ext uri="{FF2B5EF4-FFF2-40B4-BE49-F238E27FC236}">
                <a16:creationId xmlns:a16="http://schemas.microsoft.com/office/drawing/2014/main" id="{08336E70-0A54-742B-202F-F773AA151E8B}"/>
              </a:ext>
            </a:extLst>
          </p:cNvPr>
          <p:cNvSpPr/>
          <p:nvPr/>
        </p:nvSpPr>
        <p:spPr>
          <a:xfrm>
            <a:off x="-12533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7" name="Gruppo 51">
            <a:extLst>
              <a:ext uri="{FF2B5EF4-FFF2-40B4-BE49-F238E27FC236}">
                <a16:creationId xmlns:a16="http://schemas.microsoft.com/office/drawing/2014/main" id="{4FB4327B-3583-5336-0934-B29636E57FB1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8" name="Logo Atlantia">
              <a:extLst>
                <a:ext uri="{FF2B5EF4-FFF2-40B4-BE49-F238E27FC236}">
                  <a16:creationId xmlns:a16="http://schemas.microsoft.com/office/drawing/2014/main" id="{EE4F0862-5B09-BD3A-0165-87FF6E80A962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0" name="Free-form: Shape 19">
                <a:extLst>
                  <a:ext uri="{FF2B5EF4-FFF2-40B4-BE49-F238E27FC236}">
                    <a16:creationId xmlns:a16="http://schemas.microsoft.com/office/drawing/2014/main" id="{86780642-092D-CA79-4A7E-79A5E59A5776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0">
                <a:extLst>
                  <a:ext uri="{FF2B5EF4-FFF2-40B4-BE49-F238E27FC236}">
                    <a16:creationId xmlns:a16="http://schemas.microsoft.com/office/drawing/2014/main" id="{E5860A9F-D3D7-6FC5-B2AA-89C0B603AB7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1">
                <a:extLst>
                  <a:ext uri="{FF2B5EF4-FFF2-40B4-BE49-F238E27FC236}">
                    <a16:creationId xmlns:a16="http://schemas.microsoft.com/office/drawing/2014/main" id="{62C29548-4E2B-243E-20D8-F99D0DF2813E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ree-form: Shape 22">
                <a:extLst>
                  <a:ext uri="{FF2B5EF4-FFF2-40B4-BE49-F238E27FC236}">
                    <a16:creationId xmlns:a16="http://schemas.microsoft.com/office/drawing/2014/main" id="{A6B21F6F-5D90-3DF2-3D1F-2EF408C9256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ree-form: Shape 23">
                <a:extLst>
                  <a:ext uri="{FF2B5EF4-FFF2-40B4-BE49-F238E27FC236}">
                    <a16:creationId xmlns:a16="http://schemas.microsoft.com/office/drawing/2014/main" id="{E7BFB3CF-A2F4-A6E1-9C6E-FA02B6A6EE9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ree-form: Shape 24">
                <a:extLst>
                  <a:ext uri="{FF2B5EF4-FFF2-40B4-BE49-F238E27FC236}">
                    <a16:creationId xmlns:a16="http://schemas.microsoft.com/office/drawing/2014/main" id="{96034859-4DBD-4AFC-CBA7-0EC4895881ED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Cerchio vuoto 53">
              <a:extLst>
                <a:ext uri="{FF2B5EF4-FFF2-40B4-BE49-F238E27FC236}">
                  <a16:creationId xmlns:a16="http://schemas.microsoft.com/office/drawing/2014/main" id="{EE6AA829-66C1-6A48-7EA6-11DC8DAB14CA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o 68">
            <a:extLst>
              <a:ext uri="{FF2B5EF4-FFF2-40B4-BE49-F238E27FC236}">
                <a16:creationId xmlns:a16="http://schemas.microsoft.com/office/drawing/2014/main" id="{E821C2D0-EA01-9FF9-E046-50AF2DD0368C}"/>
              </a:ext>
            </a:extLst>
          </p:cNvPr>
          <p:cNvGrpSpPr/>
          <p:nvPr/>
        </p:nvGrpSpPr>
        <p:grpSpPr>
          <a:xfrm>
            <a:off x="2496823" y="5885757"/>
            <a:ext cx="540000" cy="540000"/>
            <a:chOff x="4544166" y="5203607"/>
            <a:chExt cx="540000" cy="540000"/>
          </a:xfrm>
        </p:grpSpPr>
        <p:sp>
          <p:nvSpPr>
            <p:cNvPr id="57" name="Cerchio vuoto 69">
              <a:extLst>
                <a:ext uri="{FF2B5EF4-FFF2-40B4-BE49-F238E27FC236}">
                  <a16:creationId xmlns:a16="http://schemas.microsoft.com/office/drawing/2014/main" id="{D7ABA886-ECAF-4477-0D5C-74EA8877A02E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8A36CD90-DE38-5242-F8A1-1898C1B5A6E4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59" name="Rettangolo 71">
                <a:extLst>
                  <a:ext uri="{FF2B5EF4-FFF2-40B4-BE49-F238E27FC236}">
                    <a16:creationId xmlns:a16="http://schemas.microsoft.com/office/drawing/2014/main" id="{F14AECF7-6832-40B3-BE31-38AF469A006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72">
                <a:extLst>
                  <a:ext uri="{FF2B5EF4-FFF2-40B4-BE49-F238E27FC236}">
                    <a16:creationId xmlns:a16="http://schemas.microsoft.com/office/drawing/2014/main" id="{F8E5A2E8-A965-79A1-531A-C4C25A0A96F3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Rettangolo 87">
                <a:extLst>
                  <a:ext uri="{FF2B5EF4-FFF2-40B4-BE49-F238E27FC236}">
                    <a16:creationId xmlns:a16="http://schemas.microsoft.com/office/drawing/2014/main" id="{A6EB1A1A-0D54-DCB7-FED5-F5753972BBA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Rettangolo 88">
                <a:extLst>
                  <a:ext uri="{FF2B5EF4-FFF2-40B4-BE49-F238E27FC236}">
                    <a16:creationId xmlns:a16="http://schemas.microsoft.com/office/drawing/2014/main" id="{301532CE-485A-9325-63C9-432F1CA7A206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Rettangolo 89">
                <a:extLst>
                  <a:ext uri="{FF2B5EF4-FFF2-40B4-BE49-F238E27FC236}">
                    <a16:creationId xmlns:a16="http://schemas.microsoft.com/office/drawing/2014/main" id="{D943740F-1C96-349D-F692-D272E40FEC4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90">
                <a:extLst>
                  <a:ext uri="{FF2B5EF4-FFF2-40B4-BE49-F238E27FC236}">
                    <a16:creationId xmlns:a16="http://schemas.microsoft.com/office/drawing/2014/main" id="{EB5A2347-3BAA-3208-21C2-E9BC05F9920A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91">
                <a:extLst>
                  <a:ext uri="{FF2B5EF4-FFF2-40B4-BE49-F238E27FC236}">
                    <a16:creationId xmlns:a16="http://schemas.microsoft.com/office/drawing/2014/main" id="{D8582B19-80E8-4C3A-9E91-BE31583D23E4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92">
                <a:extLst>
                  <a:ext uri="{FF2B5EF4-FFF2-40B4-BE49-F238E27FC236}">
                    <a16:creationId xmlns:a16="http://schemas.microsoft.com/office/drawing/2014/main" id="{F1F428EC-19AF-B8D6-490C-A453E41BA00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93">
                <a:extLst>
                  <a:ext uri="{FF2B5EF4-FFF2-40B4-BE49-F238E27FC236}">
                    <a16:creationId xmlns:a16="http://schemas.microsoft.com/office/drawing/2014/main" id="{4B559F9A-5D30-E45F-427C-0C721482A3D6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94">
            <a:extLst>
              <a:ext uri="{FF2B5EF4-FFF2-40B4-BE49-F238E27FC236}">
                <a16:creationId xmlns:a16="http://schemas.microsoft.com/office/drawing/2014/main" id="{B6EBC985-2931-139B-0714-87D6A71D4EB8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72" name="Cerchio vuoto 95">
              <a:extLst>
                <a:ext uri="{FF2B5EF4-FFF2-40B4-BE49-F238E27FC236}">
                  <a16:creationId xmlns:a16="http://schemas.microsoft.com/office/drawing/2014/main" id="{B7F60E25-0956-6C2B-3335-DE4FA55EAF76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3" name="Immagine 96">
              <a:extLst>
                <a:ext uri="{FF2B5EF4-FFF2-40B4-BE49-F238E27FC236}">
                  <a16:creationId xmlns:a16="http://schemas.microsoft.com/office/drawing/2014/main" id="{BDB35AF4-1EBF-D15D-B66E-1D6E39B7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EFFDB5-8C42-E4CB-09C6-CD141255FFD0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75" name="Cerchio vuoto 98">
              <a:extLst>
                <a:ext uri="{FF2B5EF4-FFF2-40B4-BE49-F238E27FC236}">
                  <a16:creationId xmlns:a16="http://schemas.microsoft.com/office/drawing/2014/main" id="{34FEF847-0BC3-0937-B98A-9814F7738E7F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BE1F4C-E71F-BAFF-13C7-DA67668C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77" name="Figura a mano libera: forma 96">
            <a:extLst>
              <a:ext uri="{FF2B5EF4-FFF2-40B4-BE49-F238E27FC236}">
                <a16:creationId xmlns:a16="http://schemas.microsoft.com/office/drawing/2014/main" id="{4D94D9D2-7C7C-6D9A-95F6-7ACE55CD1D1C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/>
              <a:t>w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7187C3-DB5C-406A-9990-2C1C02B41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B32FF-BE65-85EC-1DC7-C456724C2579}"/>
              </a:ext>
            </a:extLst>
          </p:cNvPr>
          <p:cNvSpPr txBox="1"/>
          <p:nvPr/>
        </p:nvSpPr>
        <p:spPr>
          <a:xfrm>
            <a:off x="4072001" y="3434863"/>
            <a:ext cx="404799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accent2"/>
                </a:solidFill>
                <a:latin typeface="Montserrat Bold" pitchFamily="2" charset="0"/>
              </a:rPr>
              <a:t>Key Partners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sp>
        <p:nvSpPr>
          <p:cNvPr id="91" name="TextBox 44">
            <a:extLst>
              <a:ext uri="{FF2B5EF4-FFF2-40B4-BE49-F238E27FC236}">
                <a16:creationId xmlns:a16="http://schemas.microsoft.com/office/drawing/2014/main" id="{B96F5831-45A3-CE24-7E31-F25D9B269CCB}"/>
              </a:ext>
            </a:extLst>
          </p:cNvPr>
          <p:cNvSpPr txBox="1"/>
          <p:nvPr/>
        </p:nvSpPr>
        <p:spPr>
          <a:xfrm>
            <a:off x="638892" y="244706"/>
            <a:ext cx="487465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accent2"/>
                </a:solidFill>
                <a:latin typeface="Montserrat Bold" pitchFamily="2" charset="0"/>
              </a:rPr>
              <a:t>Key </a:t>
            </a:r>
            <a:r>
              <a:rPr lang="it-IT" sz="4000" b="1" err="1">
                <a:solidFill>
                  <a:schemeClr val="accent2"/>
                </a:solidFill>
                <a:latin typeface="Montserrat Bold" pitchFamily="2" charset="0"/>
              </a:rPr>
              <a:t>Resources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sp>
        <p:nvSpPr>
          <p:cNvPr id="92" name="TextBox 44">
            <a:extLst>
              <a:ext uri="{FF2B5EF4-FFF2-40B4-BE49-F238E27FC236}">
                <a16:creationId xmlns:a16="http://schemas.microsoft.com/office/drawing/2014/main" id="{314A3B52-FD5F-DBB8-F538-6AE56D0F9105}"/>
              </a:ext>
            </a:extLst>
          </p:cNvPr>
          <p:cNvSpPr txBox="1"/>
          <p:nvPr/>
        </p:nvSpPr>
        <p:spPr>
          <a:xfrm>
            <a:off x="6839843" y="258386"/>
            <a:ext cx="421870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chemeClr val="accent2"/>
                </a:solidFill>
                <a:latin typeface="Montserrat Bold" pitchFamily="2" charset="0"/>
              </a:rPr>
              <a:t>Key activities</a:t>
            </a:r>
            <a:endParaRPr lang="it-IT" sz="3200" b="1">
              <a:solidFill>
                <a:schemeClr val="accent2"/>
              </a:solidFill>
              <a:latin typeface="Montserrat Bold" pitchFamily="2" charset="0"/>
            </a:endParaRP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37238DC-9B35-7001-B3E1-F60915BBCF06}"/>
              </a:ext>
            </a:extLst>
          </p:cNvPr>
          <p:cNvGrpSpPr/>
          <p:nvPr/>
        </p:nvGrpSpPr>
        <p:grpSpPr>
          <a:xfrm>
            <a:off x="6737725" y="921634"/>
            <a:ext cx="4422945" cy="769441"/>
            <a:chOff x="6668067" y="921634"/>
            <a:chExt cx="4422945" cy="769441"/>
          </a:xfrm>
        </p:grpSpPr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DD123CFD-A582-D73B-DD35-21A20E465323}"/>
                </a:ext>
              </a:extLst>
            </p:cNvPr>
            <p:cNvSpPr txBox="1"/>
            <p:nvPr/>
          </p:nvSpPr>
          <p:spPr>
            <a:xfrm>
              <a:off x="6668067" y="921634"/>
              <a:ext cx="44229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Ricerca e sviluppo</a:t>
              </a:r>
            </a:p>
            <a:p>
              <a:pPr algn="ctr"/>
              <a:r>
                <a:rPr lang="it-IT" sz="2000" i="0" u="none" strike="noStrike" baseline="0">
                  <a:latin typeface="Crimson Pro" panose="020B0604020202020204" charset="0"/>
                </a:rPr>
                <a:t>tecnologici</a:t>
              </a:r>
              <a:endParaRPr lang="it-IT" sz="1600">
                <a:latin typeface="Crimson Pro" panose="020B0604020202020204" charset="0"/>
              </a:endParaRP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0661CDA-2C24-A59D-1B3F-601E642B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236" y="957194"/>
              <a:ext cx="680133" cy="680133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CE4F71F-A3F7-8F1E-460C-85C9AFC2D8B5}"/>
              </a:ext>
            </a:extLst>
          </p:cNvPr>
          <p:cNvGrpSpPr/>
          <p:nvPr/>
        </p:nvGrpSpPr>
        <p:grpSpPr>
          <a:xfrm>
            <a:off x="5628488" y="1760064"/>
            <a:ext cx="6140760" cy="828854"/>
            <a:chOff x="5558830" y="1760064"/>
            <a:chExt cx="6140760" cy="828854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51691D0B-8DDB-6362-B121-F02548E21890}"/>
                </a:ext>
              </a:extLst>
            </p:cNvPr>
            <p:cNvSpPr txBox="1"/>
            <p:nvPr/>
          </p:nvSpPr>
          <p:spPr>
            <a:xfrm>
              <a:off x="6059488" y="1819477"/>
              <a:ext cx="564010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Creazione di nuove collaborazioni</a:t>
              </a:r>
            </a:p>
            <a:p>
              <a:pPr algn="ctr"/>
              <a:r>
                <a:rPr lang="it-IT" sz="2000">
                  <a:latin typeface="Crimson Pro" panose="020B0604020202020204" charset="0"/>
                </a:rPr>
                <a:t>nel settore dei servizi alla mobilità</a:t>
              </a:r>
              <a:r>
                <a:rPr lang="it-IT" sz="2000" i="0" u="none" strike="noStrike" baseline="0">
                  <a:latin typeface="Montserrat SemiBold" pitchFamily="2" charset="0"/>
                </a:rPr>
                <a:t>  </a:t>
              </a:r>
              <a:endParaRPr lang="it-IT" sz="2000">
                <a:latin typeface="Crimson Pro" panose="020B0604020202020204" charset="0"/>
              </a:endParaRP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C54120C-9D02-9955-7B46-37B57B33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30" y="1760064"/>
              <a:ext cx="749043" cy="74904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A661841B-D502-E208-B9E5-3CAE510F2FC9}"/>
              </a:ext>
            </a:extLst>
          </p:cNvPr>
          <p:cNvGrpSpPr/>
          <p:nvPr/>
        </p:nvGrpSpPr>
        <p:grpSpPr>
          <a:xfrm>
            <a:off x="6214735" y="2690164"/>
            <a:ext cx="4945935" cy="769441"/>
            <a:chOff x="6145077" y="2690164"/>
            <a:chExt cx="4945935" cy="769441"/>
          </a:xfrm>
        </p:grpSpPr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5C1801FA-6779-EFBF-443C-312AB4A13718}"/>
                </a:ext>
              </a:extLst>
            </p:cNvPr>
            <p:cNvSpPr txBox="1"/>
            <p:nvPr/>
          </p:nvSpPr>
          <p:spPr>
            <a:xfrm>
              <a:off x="6668067" y="2690164"/>
              <a:ext cx="44229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Gestione  e manutenzione</a:t>
              </a:r>
            </a:p>
            <a:p>
              <a:pPr algn="ctr"/>
              <a:r>
                <a:rPr lang="it-IT" sz="2000" i="0" u="none" strike="noStrike" baseline="0">
                  <a:latin typeface="Crimson Pro" panose="020B0604020202020204" charset="0"/>
                </a:rPr>
                <a:t>delle infrastrutture autostradali</a:t>
              </a:r>
              <a:endParaRPr lang="it-IT" sz="1600">
                <a:latin typeface="Crimson Pro" panose="020B0604020202020204" charset="0"/>
              </a:endParaRP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FBD616B-E139-CAB5-1638-5ECE6509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077" y="2716848"/>
              <a:ext cx="576588" cy="577713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95C768E-41D8-25F7-3402-5DD645B6A801}"/>
              </a:ext>
            </a:extLst>
          </p:cNvPr>
          <p:cNvGrpSpPr/>
          <p:nvPr/>
        </p:nvGrpSpPr>
        <p:grpSpPr>
          <a:xfrm>
            <a:off x="930817" y="924045"/>
            <a:ext cx="3730905" cy="769441"/>
            <a:chOff x="976098" y="924045"/>
            <a:chExt cx="3730905" cy="769441"/>
          </a:xfrm>
        </p:grpSpPr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A1960137-A4C1-D117-D3F8-D7C69E0B73DF}"/>
                </a:ext>
              </a:extLst>
            </p:cNvPr>
            <p:cNvSpPr txBox="1"/>
            <p:nvPr/>
          </p:nvSpPr>
          <p:spPr>
            <a:xfrm>
              <a:off x="1536000" y="924045"/>
              <a:ext cx="317100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Più di 9.000 km </a:t>
              </a:r>
            </a:p>
            <a:p>
              <a:pPr algn="ctr"/>
              <a:r>
                <a:rPr lang="it-IT" sz="2000" i="0" u="none" strike="noStrike" baseline="0">
                  <a:latin typeface="Crimson Pro" panose="020B0604020202020204" charset="0"/>
                </a:rPr>
                <a:t>di infrastrutture autostradali</a:t>
              </a:r>
              <a:endParaRPr lang="it-IT" sz="2000">
                <a:latin typeface="Crimson Pro" panose="020B0604020202020204" charset="0"/>
              </a:endParaRPr>
            </a:p>
          </p:txBody>
        </p:sp>
        <p:pic>
          <p:nvPicPr>
            <p:cNvPr id="82" name="Immagine 81">
              <a:extLst>
                <a:ext uri="{FF2B5EF4-FFF2-40B4-BE49-F238E27FC236}">
                  <a16:creationId xmlns:a16="http://schemas.microsoft.com/office/drawing/2014/main" id="{BCF3979F-50F1-4888-C78C-424D48FF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98" y="950740"/>
              <a:ext cx="619048" cy="619048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2BAC349-D888-613C-C3CA-831DEA78CBBE}"/>
              </a:ext>
            </a:extLst>
          </p:cNvPr>
          <p:cNvGrpSpPr/>
          <p:nvPr/>
        </p:nvGrpSpPr>
        <p:grpSpPr>
          <a:xfrm>
            <a:off x="670527" y="1807104"/>
            <a:ext cx="4754529" cy="769442"/>
            <a:chOff x="715808" y="1807104"/>
            <a:chExt cx="4754529" cy="76944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D3A9FEC-4408-20D1-9C67-31DA5384760B}"/>
                </a:ext>
              </a:extLst>
            </p:cNvPr>
            <p:cNvSpPr txBox="1"/>
            <p:nvPr/>
          </p:nvSpPr>
          <p:spPr>
            <a:xfrm>
              <a:off x="772666" y="1807105"/>
              <a:ext cx="46976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Leadership maturata </a:t>
              </a:r>
            </a:p>
            <a:p>
              <a:pPr algn="ctr"/>
              <a:r>
                <a:rPr lang="it-IT" sz="2000" i="0" u="none" strike="noStrike" baseline="0">
                  <a:latin typeface="Crimson Pro" panose="020B0604020202020204" charset="0"/>
                </a:rPr>
                <a:t>nel settore autostradale</a:t>
              </a:r>
              <a:endParaRPr lang="it-IT" sz="1400">
                <a:latin typeface="Crimson Pro" panose="020B0604020202020204" charset="0"/>
              </a:endParaRPr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66603623-9C5A-3DD0-CCAF-5F81EAF2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08" y="1807104"/>
              <a:ext cx="769441" cy="769441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748226C-12A9-3F9C-4CE9-E5BAEDF612A8}"/>
              </a:ext>
            </a:extLst>
          </p:cNvPr>
          <p:cNvGrpSpPr/>
          <p:nvPr/>
        </p:nvGrpSpPr>
        <p:grpSpPr>
          <a:xfrm>
            <a:off x="727385" y="2690164"/>
            <a:ext cx="4697671" cy="769441"/>
            <a:chOff x="772666" y="2690164"/>
            <a:chExt cx="4697671" cy="769441"/>
          </a:xfrm>
        </p:grpSpPr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CA42AAB0-AA36-7B1B-19D5-C484097DF08C}"/>
                </a:ext>
              </a:extLst>
            </p:cNvPr>
            <p:cNvSpPr txBox="1"/>
            <p:nvPr/>
          </p:nvSpPr>
          <p:spPr>
            <a:xfrm>
              <a:off x="772666" y="2690164"/>
              <a:ext cx="46976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i="0" u="none" strike="noStrike" baseline="0">
                  <a:solidFill>
                    <a:schemeClr val="accent3"/>
                  </a:solidFill>
                  <a:latin typeface="Montserrat SemiBold" pitchFamily="2" charset="0"/>
                </a:rPr>
                <a:t>Risorse finanziare </a:t>
              </a:r>
            </a:p>
            <a:p>
              <a:pPr algn="ctr"/>
              <a:r>
                <a:rPr lang="it-IT" sz="2000" i="0" u="none" strike="noStrike" baseline="0">
                  <a:latin typeface="Crimson Pro" panose="020B0604020202020204" charset="0"/>
                </a:rPr>
                <a:t>per gli investimenti</a:t>
              </a:r>
              <a:endParaRPr lang="it-IT" sz="1400">
                <a:latin typeface="Crimson Pro" panose="020B0604020202020204" charset="0"/>
              </a:endParaRP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E568850-9CB2-575E-CB0E-6A24A7D8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98" y="2729837"/>
              <a:ext cx="690094" cy="690094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74D75A3-D9E9-1614-A541-E62710CD57C8}"/>
              </a:ext>
            </a:extLst>
          </p:cNvPr>
          <p:cNvGrpSpPr/>
          <p:nvPr/>
        </p:nvGrpSpPr>
        <p:grpSpPr>
          <a:xfrm>
            <a:off x="407988" y="4137066"/>
            <a:ext cx="3463229" cy="618696"/>
            <a:chOff x="407988" y="4137066"/>
            <a:chExt cx="3463229" cy="61869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67F6059-D0A5-6C5E-0778-4321ED73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88" y="4139901"/>
              <a:ext cx="923791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magine 6" descr="Immagine che contiene piazza&#10;&#10;Descrizione generata automaticamente">
              <a:extLst>
                <a:ext uri="{FF2B5EF4-FFF2-40B4-BE49-F238E27FC236}">
                  <a16:creationId xmlns:a16="http://schemas.microsoft.com/office/drawing/2014/main" id="{7E53C9C9-54BA-6291-9BC6-9D4D5D83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247" y="4139901"/>
              <a:ext cx="924153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9BC91A9D-294D-5A7C-8CCA-2F62E43F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606" y="4137066"/>
              <a:ext cx="923611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F0AD6CDD-1621-6BC9-D1C3-7D0532806822}"/>
              </a:ext>
            </a:extLst>
          </p:cNvPr>
          <p:cNvGrpSpPr/>
          <p:nvPr/>
        </p:nvGrpSpPr>
        <p:grpSpPr>
          <a:xfrm>
            <a:off x="410092" y="5029883"/>
            <a:ext cx="3461125" cy="621544"/>
            <a:chOff x="410092" y="5029883"/>
            <a:chExt cx="3461125" cy="621544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3010B03-7EE5-39CA-F7CF-435C8030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2" y="5035566"/>
              <a:ext cx="985377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magine 13" descr="Immagine che contiene testo, grafica vettoriale, bigliettodavisita&#10;&#10;Descrizione generata automaticamente">
              <a:extLst>
                <a:ext uri="{FF2B5EF4-FFF2-40B4-BE49-F238E27FC236}">
                  <a16:creationId xmlns:a16="http://schemas.microsoft.com/office/drawing/2014/main" id="{124E2D8F-6954-0541-009C-8042692F6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946" y="5029883"/>
              <a:ext cx="879801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F41CC0CA-40FC-64D4-F817-22EE4B75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606" y="5029883"/>
              <a:ext cx="923611" cy="615861"/>
            </a:xfrm>
            <a:prstGeom prst="rect">
              <a:avLst/>
            </a:prstGeom>
            <a:ln w="349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F1914D-7824-4FD4-5328-B24F1128546A}"/>
              </a:ext>
            </a:extLst>
          </p:cNvPr>
          <p:cNvGrpSpPr/>
          <p:nvPr/>
        </p:nvGrpSpPr>
        <p:grpSpPr>
          <a:xfrm>
            <a:off x="5192121" y="4280325"/>
            <a:ext cx="6431327" cy="1685925"/>
            <a:chOff x="5192121" y="4280325"/>
            <a:chExt cx="6431327" cy="1685925"/>
          </a:xfrm>
        </p:grpSpPr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D7AA17FA-14A6-B75F-F578-D6DA62FFA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8348" y="4280325"/>
              <a:ext cx="2705100" cy="1685925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313FFD7F-4044-7476-C5EF-213F3F0B1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121" y="4403823"/>
              <a:ext cx="2261036" cy="768399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2EF2A3BD-4D27-AF5D-7028-3B896DA0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424" y="4575046"/>
              <a:ext cx="1084460" cy="1084460"/>
            </a:xfrm>
            <a:prstGeom prst="rect">
              <a:avLst/>
            </a:prstGeom>
          </p:spPr>
        </p:pic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87BB3A25-6A78-FC71-3336-BA5ECA258F2C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80" name="Cerchio vuoto 97">
              <a:extLst>
                <a:ext uri="{FF2B5EF4-FFF2-40B4-BE49-F238E27FC236}">
                  <a16:creationId xmlns:a16="http://schemas.microsoft.com/office/drawing/2014/main" id="{9E01EBF0-4DAA-03DC-7466-3D900582921B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054AF24-0229-65B2-B366-73B768257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32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9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9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igura a mano libera: forma 97">
            <a:extLst>
              <a:ext uri="{FF2B5EF4-FFF2-40B4-BE49-F238E27FC236}">
                <a16:creationId xmlns:a16="http://schemas.microsoft.com/office/drawing/2014/main" id="{00C57998-8E91-2815-34B7-DEC8AA45AE85}"/>
              </a:ext>
            </a:extLst>
          </p:cNvPr>
          <p:cNvSpPr/>
          <p:nvPr/>
        </p:nvSpPr>
        <p:spPr>
          <a:xfrm>
            <a:off x="-4786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" name="Gruppo 51">
            <a:extLst>
              <a:ext uri="{FF2B5EF4-FFF2-40B4-BE49-F238E27FC236}">
                <a16:creationId xmlns:a16="http://schemas.microsoft.com/office/drawing/2014/main" id="{315B71F3-E4D1-540E-B650-E0CE794B1AE1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" name="Logo Atlantia">
              <a:extLst>
                <a:ext uri="{FF2B5EF4-FFF2-40B4-BE49-F238E27FC236}">
                  <a16:creationId xmlns:a16="http://schemas.microsoft.com/office/drawing/2014/main" id="{E3C32A34-EA5A-784F-DBC2-F4E20A6587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7" name="Free-form: Shape 19">
                <a:extLst>
                  <a:ext uri="{FF2B5EF4-FFF2-40B4-BE49-F238E27FC236}">
                    <a16:creationId xmlns:a16="http://schemas.microsoft.com/office/drawing/2014/main" id="{171BA95A-F17B-BA15-C118-C31C2D7C6543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Free-form: Shape 20">
                <a:extLst>
                  <a:ext uri="{FF2B5EF4-FFF2-40B4-BE49-F238E27FC236}">
                    <a16:creationId xmlns:a16="http://schemas.microsoft.com/office/drawing/2014/main" id="{4C0D4CF2-D3D5-1782-0DA7-A05DB93D5A0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Free-form: Shape 21">
                <a:extLst>
                  <a:ext uri="{FF2B5EF4-FFF2-40B4-BE49-F238E27FC236}">
                    <a16:creationId xmlns:a16="http://schemas.microsoft.com/office/drawing/2014/main" id="{99CB7038-C31A-6B40-D38D-67B06CB23660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ree-form: Shape 22">
                <a:extLst>
                  <a:ext uri="{FF2B5EF4-FFF2-40B4-BE49-F238E27FC236}">
                    <a16:creationId xmlns:a16="http://schemas.microsoft.com/office/drawing/2014/main" id="{800FFC0E-8946-CC24-F424-BCA88D013822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ree-form: Shape 23">
                <a:extLst>
                  <a:ext uri="{FF2B5EF4-FFF2-40B4-BE49-F238E27FC236}">
                    <a16:creationId xmlns:a16="http://schemas.microsoft.com/office/drawing/2014/main" id="{6DA9E8F4-EAEE-51C9-CF81-D886B95962FE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Free-form: Shape 24">
                <a:extLst>
                  <a:ext uri="{FF2B5EF4-FFF2-40B4-BE49-F238E27FC236}">
                    <a16:creationId xmlns:a16="http://schemas.microsoft.com/office/drawing/2014/main" id="{C64DCD2B-59B9-F05E-F5AB-D9B88AEA7CB1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" name="Cerchio vuoto 53">
              <a:extLst>
                <a:ext uri="{FF2B5EF4-FFF2-40B4-BE49-F238E27FC236}">
                  <a16:creationId xmlns:a16="http://schemas.microsoft.com/office/drawing/2014/main" id="{FA3D14A7-C2A7-5F5C-49C2-0AED1E206C20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uppo 94">
            <a:extLst>
              <a:ext uri="{FF2B5EF4-FFF2-40B4-BE49-F238E27FC236}">
                <a16:creationId xmlns:a16="http://schemas.microsoft.com/office/drawing/2014/main" id="{36F5D7EE-F5CD-1916-D5E6-7C8CA3F1CBFC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29" name="Cerchio vuoto 95">
              <a:extLst>
                <a:ext uri="{FF2B5EF4-FFF2-40B4-BE49-F238E27FC236}">
                  <a16:creationId xmlns:a16="http://schemas.microsoft.com/office/drawing/2014/main" id="{557B55D9-B406-30CC-59FC-1A36B0C6A30A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30" name="Immagine 96">
              <a:extLst>
                <a:ext uri="{FF2B5EF4-FFF2-40B4-BE49-F238E27FC236}">
                  <a16:creationId xmlns:a16="http://schemas.microsoft.com/office/drawing/2014/main" id="{DF53D7F3-C95B-129F-1A07-D12B8AF1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F5F2AF-6165-3F95-89FD-F9D9A8892EDE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32" name="Cerchio vuoto 98">
              <a:extLst>
                <a:ext uri="{FF2B5EF4-FFF2-40B4-BE49-F238E27FC236}">
                  <a16:creationId xmlns:a16="http://schemas.microsoft.com/office/drawing/2014/main" id="{782FAF8A-D376-3118-6E1B-1668FCEC246B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978B46D-74D1-0C72-CD50-AAA266B0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37" name="Figura a mano libera: forma 96">
            <a:extLst>
              <a:ext uri="{FF2B5EF4-FFF2-40B4-BE49-F238E27FC236}">
                <a16:creationId xmlns:a16="http://schemas.microsoft.com/office/drawing/2014/main" id="{EF4A9168-FF41-26BC-5C30-70148671DC43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990DB-607D-50CB-09EB-F649EDD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235" name="Rectangle 67">
            <a:extLst>
              <a:ext uri="{FF2B5EF4-FFF2-40B4-BE49-F238E27FC236}">
                <a16:creationId xmlns:a16="http://schemas.microsoft.com/office/drawing/2014/main" id="{27E262AD-118A-F760-A428-0331C7876D84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Titolo">
            <a:extLst>
              <a:ext uri="{FF2B5EF4-FFF2-40B4-BE49-F238E27FC236}">
                <a16:creationId xmlns:a16="http://schemas.microsoft.com/office/drawing/2014/main" id="{EC966936-820C-ECC3-6AF5-6BD59B8B53A5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err="1">
                <a:latin typeface="Montserrat Bold" pitchFamily="2" charset="0"/>
              </a:rPr>
              <a:t>Analisi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5400" b="1" spc="300" dirty="0" err="1">
                <a:latin typeface="Montserrat Bold" pitchFamily="2" charset="0"/>
              </a:rPr>
              <a:t>dei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5400" b="1" spc="300" dirty="0" err="1">
                <a:latin typeface="Montserrat Bold" pitchFamily="2" charset="0"/>
              </a:rPr>
              <a:t>ricavi</a:t>
            </a:r>
            <a:endParaRPr lang="it-IT" sz="5400" b="1" spc="300" dirty="0">
              <a:latin typeface="Montserrat Bold" pitchFamily="2" charset="0"/>
            </a:endParaRPr>
          </a:p>
        </p:txBody>
      </p:sp>
      <p:graphicFrame>
        <p:nvGraphicFramePr>
          <p:cNvPr id="240" name="Grafico 239">
            <a:extLst>
              <a:ext uri="{FF2B5EF4-FFF2-40B4-BE49-F238E27FC236}">
                <a16:creationId xmlns:a16="http://schemas.microsoft.com/office/drawing/2014/main" id="{A73337AF-400A-0149-9882-B1A43447B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524496"/>
              </p:ext>
            </p:extLst>
          </p:nvPr>
        </p:nvGraphicFramePr>
        <p:xfrm>
          <a:off x="900215" y="1742147"/>
          <a:ext cx="4046861" cy="3986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1" name="CasellaDiTesto 59">
            <a:extLst>
              <a:ext uri="{FF2B5EF4-FFF2-40B4-BE49-F238E27FC236}">
                <a16:creationId xmlns:a16="http://schemas.microsoft.com/office/drawing/2014/main" id="{7E05DD13-5CF4-419F-21FB-9B1EFBB59BC5}"/>
              </a:ext>
            </a:extLst>
          </p:cNvPr>
          <p:cNvSpPr txBox="1"/>
          <p:nvPr/>
        </p:nvSpPr>
        <p:spPr>
          <a:xfrm>
            <a:off x="1833826" y="3854888"/>
            <a:ext cx="2236399" cy="91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solidFill>
                  <a:schemeClr val="bg1"/>
                </a:solidFill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76%</a:t>
            </a:r>
          </a:p>
          <a:p>
            <a:pPr algn="ctr"/>
            <a:r>
              <a:rPr lang="en-US" sz="2400" spc="100">
                <a:solidFill>
                  <a:schemeClr val="bg1"/>
                </a:solidFill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Abertis</a:t>
            </a:r>
            <a:endParaRPr lang="it-IT" sz="2400" spc="100">
              <a:solidFill>
                <a:schemeClr val="bg1"/>
              </a:solidFill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242" name="CasellaDiTesto 59">
            <a:extLst>
              <a:ext uri="{FF2B5EF4-FFF2-40B4-BE49-F238E27FC236}">
                <a16:creationId xmlns:a16="http://schemas.microsoft.com/office/drawing/2014/main" id="{50D6AF0F-948B-152D-DD01-025A39B853A1}"/>
              </a:ext>
            </a:extLst>
          </p:cNvPr>
          <p:cNvSpPr txBox="1"/>
          <p:nvPr/>
        </p:nvSpPr>
        <p:spPr>
          <a:xfrm>
            <a:off x="4070225" y="1459141"/>
            <a:ext cx="31412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9%</a:t>
            </a:r>
          </a:p>
          <a:p>
            <a:pPr algn="ctr"/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Attività</a:t>
            </a:r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autostradali</a:t>
            </a:r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estere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243" name="CasellaDiTesto 59">
            <a:extLst>
              <a:ext uri="{FF2B5EF4-FFF2-40B4-BE49-F238E27FC236}">
                <a16:creationId xmlns:a16="http://schemas.microsoft.com/office/drawing/2014/main" id="{52F96479-6F77-F4A3-C544-5BCBC8DD2119}"/>
              </a:ext>
            </a:extLst>
          </p:cNvPr>
          <p:cNvSpPr txBox="1"/>
          <p:nvPr/>
        </p:nvSpPr>
        <p:spPr>
          <a:xfrm>
            <a:off x="2652150" y="986207"/>
            <a:ext cx="2236399" cy="91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4%</a:t>
            </a:r>
          </a:p>
          <a:p>
            <a:pPr algn="ctr"/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Telepass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43" name="CasellaDiTesto 59">
            <a:extLst>
              <a:ext uri="{FF2B5EF4-FFF2-40B4-BE49-F238E27FC236}">
                <a16:creationId xmlns:a16="http://schemas.microsoft.com/office/drawing/2014/main" id="{58C003C3-9A25-5C68-CCA3-208710207F9C}"/>
              </a:ext>
            </a:extLst>
          </p:cNvPr>
          <p:cNvSpPr txBox="1"/>
          <p:nvPr/>
        </p:nvSpPr>
        <p:spPr>
          <a:xfrm>
            <a:off x="730309" y="967524"/>
            <a:ext cx="2236399" cy="910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/>
                <a:ea typeface="Open Sans Medium" pitchFamily="2" charset="0"/>
                <a:cs typeface="Open Sans Medium" pitchFamily="2" charset="0"/>
              </a:rPr>
              <a:t>11%</a:t>
            </a:r>
          </a:p>
          <a:p>
            <a:pPr algn="ctr"/>
            <a:r>
              <a:rPr lang="en-US" sz="2400" spc="100" err="1">
                <a:latin typeface="Crimson Pro Medium"/>
                <a:ea typeface="Open Sans Medium" pitchFamily="2" charset="0"/>
                <a:cs typeface="Open Sans Medium" pitchFamily="2" charset="0"/>
              </a:rPr>
              <a:t>Aereoporti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1FF2AD6-F863-9B22-B321-3EE42BC3FCA7}"/>
              </a:ext>
            </a:extLst>
          </p:cNvPr>
          <p:cNvSpPr txBox="1"/>
          <p:nvPr/>
        </p:nvSpPr>
        <p:spPr>
          <a:xfrm>
            <a:off x="6718300" y="2745398"/>
            <a:ext cx="446308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>
                <a:solidFill>
                  <a:schemeClr val="accent2"/>
                </a:solidFill>
                <a:latin typeface="Montserrat Bold" pitchFamily="2" charset="0"/>
              </a:rPr>
              <a:t>89% </a:t>
            </a:r>
            <a:r>
              <a:rPr lang="it-IT" sz="4000" b="1" dirty="0">
                <a:solidFill>
                  <a:schemeClr val="accent3"/>
                </a:solidFill>
                <a:latin typeface="Montserrat Bold" pitchFamily="2" charset="0"/>
              </a:rPr>
              <a:t>dei ricavi </a:t>
            </a:r>
          </a:p>
          <a:p>
            <a:r>
              <a:rPr lang="it-IT" sz="2800" dirty="0">
                <a:latin typeface="Crimson Pro" panose="020B0604020202020204" charset="0"/>
              </a:rPr>
              <a:t>da servizi autostradali</a:t>
            </a:r>
          </a:p>
        </p:txBody>
      </p:sp>
      <p:grpSp>
        <p:nvGrpSpPr>
          <p:cNvPr id="44" name="Gruppo 68">
            <a:extLst>
              <a:ext uri="{FF2B5EF4-FFF2-40B4-BE49-F238E27FC236}">
                <a16:creationId xmlns:a16="http://schemas.microsoft.com/office/drawing/2014/main" id="{D1F6509A-4464-AEF0-5CF1-A4A7D13CA5FE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45" name="Cerchio vuoto 69">
              <a:extLst>
                <a:ext uri="{FF2B5EF4-FFF2-40B4-BE49-F238E27FC236}">
                  <a16:creationId xmlns:a16="http://schemas.microsoft.com/office/drawing/2014/main" id="{F6FABC03-5D50-100E-576E-2E9BD3BB5144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59D97EA1-D083-82D8-081D-808E3E07E9CC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47" name="Rettangolo 71">
                <a:extLst>
                  <a:ext uri="{FF2B5EF4-FFF2-40B4-BE49-F238E27FC236}">
                    <a16:creationId xmlns:a16="http://schemas.microsoft.com/office/drawing/2014/main" id="{5E8A4F8D-6CA0-BAD8-A7E6-49CE6B17AC4D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Rettangolo 72">
                <a:extLst>
                  <a:ext uri="{FF2B5EF4-FFF2-40B4-BE49-F238E27FC236}">
                    <a16:creationId xmlns:a16="http://schemas.microsoft.com/office/drawing/2014/main" id="{8A38E31E-6252-0D2B-360F-992B3E6203BA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87">
                <a:extLst>
                  <a:ext uri="{FF2B5EF4-FFF2-40B4-BE49-F238E27FC236}">
                    <a16:creationId xmlns:a16="http://schemas.microsoft.com/office/drawing/2014/main" id="{DB1F1A91-56AC-805E-4A7D-01BAD31D6EF1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Rettangolo 88">
                <a:extLst>
                  <a:ext uri="{FF2B5EF4-FFF2-40B4-BE49-F238E27FC236}">
                    <a16:creationId xmlns:a16="http://schemas.microsoft.com/office/drawing/2014/main" id="{70705789-58D7-6FD7-2157-38B218AFB914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Rettangolo 89">
                <a:extLst>
                  <a:ext uri="{FF2B5EF4-FFF2-40B4-BE49-F238E27FC236}">
                    <a16:creationId xmlns:a16="http://schemas.microsoft.com/office/drawing/2014/main" id="{E5E0B6DC-BF98-BF17-E2FF-4C61DD2FD408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Rettangolo 90">
                <a:extLst>
                  <a:ext uri="{FF2B5EF4-FFF2-40B4-BE49-F238E27FC236}">
                    <a16:creationId xmlns:a16="http://schemas.microsoft.com/office/drawing/2014/main" id="{5B2432E1-2B6E-02ED-240A-E1A8078DBC6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Rettangolo 91">
                <a:extLst>
                  <a:ext uri="{FF2B5EF4-FFF2-40B4-BE49-F238E27FC236}">
                    <a16:creationId xmlns:a16="http://schemas.microsoft.com/office/drawing/2014/main" id="{681F77EF-67A9-A5C6-8CDB-87CD663FB6A5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Rettangolo 92">
                <a:extLst>
                  <a:ext uri="{FF2B5EF4-FFF2-40B4-BE49-F238E27FC236}">
                    <a16:creationId xmlns:a16="http://schemas.microsoft.com/office/drawing/2014/main" id="{5D131889-CE30-6504-83FF-DCA7E9125DC3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Rettangolo 93">
                <a:extLst>
                  <a:ext uri="{FF2B5EF4-FFF2-40B4-BE49-F238E27FC236}">
                    <a16:creationId xmlns:a16="http://schemas.microsoft.com/office/drawing/2014/main" id="{569487E8-F146-9EE8-4E19-2B6F239787DB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55503638-D9B8-9281-81C3-DAAB8CA117A4}"/>
              </a:ext>
            </a:extLst>
          </p:cNvPr>
          <p:cNvGrpSpPr/>
          <p:nvPr/>
        </p:nvGrpSpPr>
        <p:grpSpPr>
          <a:xfrm>
            <a:off x="3272609" y="5885757"/>
            <a:ext cx="540000" cy="540000"/>
            <a:chOff x="3272609" y="6221220"/>
            <a:chExt cx="540000" cy="540000"/>
          </a:xfrm>
        </p:grpSpPr>
        <p:sp>
          <p:nvSpPr>
            <p:cNvPr id="69" name="Cerchio vuoto 97">
              <a:extLst>
                <a:ext uri="{FF2B5EF4-FFF2-40B4-BE49-F238E27FC236}">
                  <a16:creationId xmlns:a16="http://schemas.microsoft.com/office/drawing/2014/main" id="{70F9F025-F7EE-ADB1-4B0B-C71EF2937030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0" name="Immagine 69">
              <a:extLst>
                <a:ext uri="{FF2B5EF4-FFF2-40B4-BE49-F238E27FC236}">
                  <a16:creationId xmlns:a16="http://schemas.microsoft.com/office/drawing/2014/main" id="{ECB109A9-FC06-C288-2B97-FECE430E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10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/>
      <p:bldGraphic spid="240" grpId="0">
        <p:bldAsOne/>
      </p:bldGraphic>
      <p:bldP spid="241" grpId="0"/>
      <p:bldP spid="242" grpId="0"/>
      <p:bldP spid="243" grpId="0"/>
      <p:bldP spid="43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97">
            <a:extLst>
              <a:ext uri="{FF2B5EF4-FFF2-40B4-BE49-F238E27FC236}">
                <a16:creationId xmlns:a16="http://schemas.microsoft.com/office/drawing/2014/main" id="{B1F22DC8-69DC-35D8-C561-AF4B77EAC1DA}"/>
              </a:ext>
            </a:extLst>
          </p:cNvPr>
          <p:cNvSpPr/>
          <p:nvPr/>
        </p:nvSpPr>
        <p:spPr>
          <a:xfrm>
            <a:off x="-4786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3" name="Gruppo 51">
            <a:extLst>
              <a:ext uri="{FF2B5EF4-FFF2-40B4-BE49-F238E27FC236}">
                <a16:creationId xmlns:a16="http://schemas.microsoft.com/office/drawing/2014/main" id="{99BCA66B-1599-F241-61C6-7E19CB8949F5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4" name="Logo Atlantia">
              <a:extLst>
                <a:ext uri="{FF2B5EF4-FFF2-40B4-BE49-F238E27FC236}">
                  <a16:creationId xmlns:a16="http://schemas.microsoft.com/office/drawing/2014/main" id="{1392A640-B22C-EC40-F424-39BDB51E3556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6" name="Free-form: Shape 19">
                <a:extLst>
                  <a:ext uri="{FF2B5EF4-FFF2-40B4-BE49-F238E27FC236}">
                    <a16:creationId xmlns:a16="http://schemas.microsoft.com/office/drawing/2014/main" id="{F71F2A14-61C1-1F00-D6F8-4A4322B4D4BA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0">
                <a:extLst>
                  <a:ext uri="{FF2B5EF4-FFF2-40B4-BE49-F238E27FC236}">
                    <a16:creationId xmlns:a16="http://schemas.microsoft.com/office/drawing/2014/main" id="{F0BC1671-4CC7-4160-BB79-DFA24D88DA28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1">
                <a:extLst>
                  <a:ext uri="{FF2B5EF4-FFF2-40B4-BE49-F238E27FC236}">
                    <a16:creationId xmlns:a16="http://schemas.microsoft.com/office/drawing/2014/main" id="{4C035BC1-0320-2E77-BB41-6C6145DC3F6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2">
                <a:extLst>
                  <a:ext uri="{FF2B5EF4-FFF2-40B4-BE49-F238E27FC236}">
                    <a16:creationId xmlns:a16="http://schemas.microsoft.com/office/drawing/2014/main" id="{85DDA148-3186-EE00-5B9F-1BFBDD51BE78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3">
                <a:extLst>
                  <a:ext uri="{FF2B5EF4-FFF2-40B4-BE49-F238E27FC236}">
                    <a16:creationId xmlns:a16="http://schemas.microsoft.com/office/drawing/2014/main" id="{AFA6CFD7-44E9-40EC-9BC9-5CF4E2F7B50A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Free-form: Shape 24">
                <a:extLst>
                  <a:ext uri="{FF2B5EF4-FFF2-40B4-BE49-F238E27FC236}">
                    <a16:creationId xmlns:a16="http://schemas.microsoft.com/office/drawing/2014/main" id="{23B267FA-72E5-DEC6-729F-07A038D98912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5" name="Cerchio vuoto 53">
              <a:extLst>
                <a:ext uri="{FF2B5EF4-FFF2-40B4-BE49-F238E27FC236}">
                  <a16:creationId xmlns:a16="http://schemas.microsoft.com/office/drawing/2014/main" id="{C70142E6-9795-C50C-AF25-C238C5A0193C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po 94">
            <a:extLst>
              <a:ext uri="{FF2B5EF4-FFF2-40B4-BE49-F238E27FC236}">
                <a16:creationId xmlns:a16="http://schemas.microsoft.com/office/drawing/2014/main" id="{6FFFE4DD-E9AD-8169-BC4E-875DE75A4CD0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63" name="Cerchio vuoto 95">
              <a:extLst>
                <a:ext uri="{FF2B5EF4-FFF2-40B4-BE49-F238E27FC236}">
                  <a16:creationId xmlns:a16="http://schemas.microsoft.com/office/drawing/2014/main" id="{AA05403F-2B1E-85DB-DC28-37C12B38048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4" name="Immagine 96">
              <a:extLst>
                <a:ext uri="{FF2B5EF4-FFF2-40B4-BE49-F238E27FC236}">
                  <a16:creationId xmlns:a16="http://schemas.microsoft.com/office/drawing/2014/main" id="{9FA3FC9E-17FE-DBE3-83B4-BE26A505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65" name="Group 30">
            <a:extLst>
              <a:ext uri="{FF2B5EF4-FFF2-40B4-BE49-F238E27FC236}">
                <a16:creationId xmlns:a16="http://schemas.microsoft.com/office/drawing/2014/main" id="{FF140FBE-C36A-0282-F8A6-309DEB60BC67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66" name="Cerchio vuoto 98">
              <a:extLst>
                <a:ext uri="{FF2B5EF4-FFF2-40B4-BE49-F238E27FC236}">
                  <a16:creationId xmlns:a16="http://schemas.microsoft.com/office/drawing/2014/main" id="{0CF8D5C1-9D3D-6794-5204-12D1F033533A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7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7A2080D-ECAF-B51B-9179-0F58D776A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68" name="Figura a mano libera: forma 96">
            <a:extLst>
              <a:ext uri="{FF2B5EF4-FFF2-40B4-BE49-F238E27FC236}">
                <a16:creationId xmlns:a16="http://schemas.microsoft.com/office/drawing/2014/main" id="{B4465DDE-5462-323C-9F01-36D13E020DF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72" name="Gruppo 68">
            <a:extLst>
              <a:ext uri="{FF2B5EF4-FFF2-40B4-BE49-F238E27FC236}">
                <a16:creationId xmlns:a16="http://schemas.microsoft.com/office/drawing/2014/main" id="{ECCD6F39-45CF-C391-FFD2-84E90CA0FAD2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73" name="Cerchio vuoto 69">
              <a:extLst>
                <a:ext uri="{FF2B5EF4-FFF2-40B4-BE49-F238E27FC236}">
                  <a16:creationId xmlns:a16="http://schemas.microsoft.com/office/drawing/2014/main" id="{32A6D993-E7DA-B4A3-60E1-0C1ACFDE5F0C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74" name="Group 2">
              <a:extLst>
                <a:ext uri="{FF2B5EF4-FFF2-40B4-BE49-F238E27FC236}">
                  <a16:creationId xmlns:a16="http://schemas.microsoft.com/office/drawing/2014/main" id="{7AF68668-4CF9-6286-F360-AB6093C6C46B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5" name="Rettangolo 71">
                <a:extLst>
                  <a:ext uri="{FF2B5EF4-FFF2-40B4-BE49-F238E27FC236}">
                    <a16:creationId xmlns:a16="http://schemas.microsoft.com/office/drawing/2014/main" id="{15A97C7D-979F-4310-7068-39792AE91BDD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72">
                <a:extLst>
                  <a:ext uri="{FF2B5EF4-FFF2-40B4-BE49-F238E27FC236}">
                    <a16:creationId xmlns:a16="http://schemas.microsoft.com/office/drawing/2014/main" id="{40DFBE65-0E5C-5039-E319-A0446B9D87CB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87">
                <a:extLst>
                  <a:ext uri="{FF2B5EF4-FFF2-40B4-BE49-F238E27FC236}">
                    <a16:creationId xmlns:a16="http://schemas.microsoft.com/office/drawing/2014/main" id="{6F4CF849-1468-AB8A-D5F3-9FED0EDAB8CE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786398EF-1623-785E-7EBF-E01D42FBF520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9" name="Rettangolo 89">
                <a:extLst>
                  <a:ext uri="{FF2B5EF4-FFF2-40B4-BE49-F238E27FC236}">
                    <a16:creationId xmlns:a16="http://schemas.microsoft.com/office/drawing/2014/main" id="{08F10F95-3C83-ED20-0610-1485A85332D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Rettangolo 90">
                <a:extLst>
                  <a:ext uri="{FF2B5EF4-FFF2-40B4-BE49-F238E27FC236}">
                    <a16:creationId xmlns:a16="http://schemas.microsoft.com/office/drawing/2014/main" id="{E285C137-F486-2005-49DE-7060B40C7F56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Rettangolo 91">
                <a:extLst>
                  <a:ext uri="{FF2B5EF4-FFF2-40B4-BE49-F238E27FC236}">
                    <a16:creationId xmlns:a16="http://schemas.microsoft.com/office/drawing/2014/main" id="{6401025C-0BA8-07D7-AB06-6C3F034FADBB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92">
                <a:extLst>
                  <a:ext uri="{FF2B5EF4-FFF2-40B4-BE49-F238E27FC236}">
                    <a16:creationId xmlns:a16="http://schemas.microsoft.com/office/drawing/2014/main" id="{B33F199D-6F02-CD00-E147-FDF6E9997270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3">
                <a:extLst>
                  <a:ext uri="{FF2B5EF4-FFF2-40B4-BE49-F238E27FC236}">
                    <a16:creationId xmlns:a16="http://schemas.microsoft.com/office/drawing/2014/main" id="{9A3D17F3-D03A-8CBA-B549-752462BB9C64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990DB-607D-50CB-09EB-F649EDD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235" name="Rectangle 67">
            <a:extLst>
              <a:ext uri="{FF2B5EF4-FFF2-40B4-BE49-F238E27FC236}">
                <a16:creationId xmlns:a16="http://schemas.microsoft.com/office/drawing/2014/main" id="{27E262AD-118A-F760-A428-0331C7876D84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Titolo">
            <a:extLst>
              <a:ext uri="{FF2B5EF4-FFF2-40B4-BE49-F238E27FC236}">
                <a16:creationId xmlns:a16="http://schemas.microsoft.com/office/drawing/2014/main" id="{EC966936-820C-ECC3-6AF5-6BD59B8B53A5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err="1">
                <a:latin typeface="Montserrat Bold" pitchFamily="2" charset="0"/>
              </a:rPr>
              <a:t>Analisi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5400" b="1" spc="300" dirty="0" err="1">
                <a:latin typeface="Montserrat Bold" pitchFamily="2" charset="0"/>
              </a:rPr>
              <a:t>dei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5400" b="1" spc="300" dirty="0" err="1">
                <a:latin typeface="Montserrat Bold" pitchFamily="2" charset="0"/>
              </a:rPr>
              <a:t>ricavi</a:t>
            </a:r>
            <a:endParaRPr lang="it-IT" sz="5400" b="1" spc="300" dirty="0">
              <a:latin typeface="Montserrat Bold" pitchFamily="2" charset="0"/>
            </a:endParaRPr>
          </a:p>
        </p:txBody>
      </p:sp>
      <p:sp>
        <p:nvSpPr>
          <p:cNvPr id="246" name="CasellaDiTesto 59">
            <a:extLst>
              <a:ext uri="{FF2B5EF4-FFF2-40B4-BE49-F238E27FC236}">
                <a16:creationId xmlns:a16="http://schemas.microsoft.com/office/drawing/2014/main" id="{B9F6F11C-85CE-EA50-F257-6E26CC68686D}"/>
              </a:ext>
            </a:extLst>
          </p:cNvPr>
          <p:cNvSpPr txBox="1"/>
          <p:nvPr/>
        </p:nvSpPr>
        <p:spPr>
          <a:xfrm>
            <a:off x="767339" y="1463706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36%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Francia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247" name="CasellaDiTesto 59">
            <a:extLst>
              <a:ext uri="{FF2B5EF4-FFF2-40B4-BE49-F238E27FC236}">
                <a16:creationId xmlns:a16="http://schemas.microsoft.com/office/drawing/2014/main" id="{7BF5FD02-8BD0-2F1B-CF6E-EB754E5604A5}"/>
              </a:ext>
            </a:extLst>
          </p:cNvPr>
          <p:cNvSpPr txBox="1"/>
          <p:nvPr/>
        </p:nvSpPr>
        <p:spPr>
          <a:xfrm>
            <a:off x="3404715" y="5038461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31%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Brasile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248" name="CasellaDiTesto 59">
            <a:extLst>
              <a:ext uri="{FF2B5EF4-FFF2-40B4-BE49-F238E27FC236}">
                <a16:creationId xmlns:a16="http://schemas.microsoft.com/office/drawing/2014/main" id="{FFFDCB9B-BDB0-D221-6D83-37F099A5193E}"/>
              </a:ext>
            </a:extLst>
          </p:cNvPr>
          <p:cNvSpPr txBox="1"/>
          <p:nvPr/>
        </p:nvSpPr>
        <p:spPr>
          <a:xfrm>
            <a:off x="3410375" y="3956563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11%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Polonia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C11A7AD-321F-1F35-8F92-DF409B403643}"/>
              </a:ext>
            </a:extLst>
          </p:cNvPr>
          <p:cNvGrpSpPr/>
          <p:nvPr/>
        </p:nvGrpSpPr>
        <p:grpSpPr>
          <a:xfrm>
            <a:off x="902060" y="3551762"/>
            <a:ext cx="3797835" cy="2403802"/>
            <a:chOff x="902060" y="3551762"/>
            <a:chExt cx="3797835" cy="2403802"/>
          </a:xfrm>
        </p:grpSpPr>
        <p:graphicFrame>
          <p:nvGraphicFramePr>
            <p:cNvPr id="239" name="Grafico 238">
              <a:extLst>
                <a:ext uri="{FF2B5EF4-FFF2-40B4-BE49-F238E27FC236}">
                  <a16:creationId xmlns:a16="http://schemas.microsoft.com/office/drawing/2014/main" id="{78E0ACE7-969D-0ACD-1C7A-7C1D0C3C3F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7570616"/>
                </p:ext>
              </p:extLst>
            </p:nvPr>
          </p:nvGraphicFramePr>
          <p:xfrm>
            <a:off x="1676903" y="3814821"/>
            <a:ext cx="2173397" cy="21407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0" name="CasellaDiTesto 239">
              <a:extLst>
                <a:ext uri="{FF2B5EF4-FFF2-40B4-BE49-F238E27FC236}">
                  <a16:creationId xmlns:a16="http://schemas.microsoft.com/office/drawing/2014/main" id="{3528C0E3-A5F7-A591-339F-CD337B193CD3}"/>
                </a:ext>
              </a:extLst>
            </p:cNvPr>
            <p:cNvSpPr txBox="1"/>
            <p:nvPr/>
          </p:nvSpPr>
          <p:spPr>
            <a:xfrm>
              <a:off x="902060" y="3551762"/>
              <a:ext cx="3797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>
                  <a:solidFill>
                    <a:schemeClr val="accent2"/>
                  </a:solidFill>
                  <a:latin typeface="Montserrat Bold" pitchFamily="2" charset="0"/>
                </a:rPr>
                <a:t>Attività autostradali estere</a:t>
              </a:r>
            </a:p>
          </p:txBody>
        </p:sp>
      </p:grpSp>
      <p:grpSp>
        <p:nvGrpSpPr>
          <p:cNvPr id="243" name="Group 8">
            <a:extLst>
              <a:ext uri="{FF2B5EF4-FFF2-40B4-BE49-F238E27FC236}">
                <a16:creationId xmlns:a16="http://schemas.microsoft.com/office/drawing/2014/main" id="{2BF07BE8-34C9-E3F5-B677-65AECA774A16}"/>
              </a:ext>
            </a:extLst>
          </p:cNvPr>
          <p:cNvGrpSpPr/>
          <p:nvPr/>
        </p:nvGrpSpPr>
        <p:grpSpPr>
          <a:xfrm>
            <a:off x="7427893" y="5058926"/>
            <a:ext cx="1397133" cy="397067"/>
            <a:chOff x="5038683" y="6121836"/>
            <a:chExt cx="1397133" cy="397067"/>
          </a:xfrm>
        </p:grpSpPr>
        <p:sp>
          <p:nvSpPr>
            <p:cNvPr id="244" name="Oval 5">
              <a:extLst>
                <a:ext uri="{FF2B5EF4-FFF2-40B4-BE49-F238E27FC236}">
                  <a16:creationId xmlns:a16="http://schemas.microsoft.com/office/drawing/2014/main" id="{8ADCBF5B-C0E9-7D60-1B2E-CBA280D6F04C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9" name="TextBox 7">
              <a:extLst>
                <a:ext uri="{FF2B5EF4-FFF2-40B4-BE49-F238E27FC236}">
                  <a16:creationId xmlns:a16="http://schemas.microsoft.com/office/drawing/2014/main" id="{46CD5FBD-5449-12E2-5CCC-C37753D0B8CC}"/>
                </a:ext>
              </a:extLst>
            </p:cNvPr>
            <p:cNvSpPr txBox="1"/>
            <p:nvPr/>
          </p:nvSpPr>
          <p:spPr>
            <a:xfrm>
              <a:off x="5414383" y="6130933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Montserrat Medium" pitchFamily="2" charset="0"/>
                </a:rPr>
                <a:t>Abertis</a:t>
              </a:r>
            </a:p>
          </p:txBody>
        </p:sp>
      </p:grpSp>
      <p:grpSp>
        <p:nvGrpSpPr>
          <p:cNvPr id="250" name="Group 63">
            <a:extLst>
              <a:ext uri="{FF2B5EF4-FFF2-40B4-BE49-F238E27FC236}">
                <a16:creationId xmlns:a16="http://schemas.microsoft.com/office/drawing/2014/main" id="{7D65C33E-B07E-C074-83B8-9DFB202E8470}"/>
              </a:ext>
            </a:extLst>
          </p:cNvPr>
          <p:cNvGrpSpPr/>
          <p:nvPr/>
        </p:nvGrpSpPr>
        <p:grpSpPr>
          <a:xfrm>
            <a:off x="7427893" y="5543944"/>
            <a:ext cx="3711870" cy="397067"/>
            <a:chOff x="5038683" y="6121836"/>
            <a:chExt cx="3711870" cy="397067"/>
          </a:xfrm>
        </p:grpSpPr>
        <p:sp>
          <p:nvSpPr>
            <p:cNvPr id="251" name="Oval 64">
              <a:extLst>
                <a:ext uri="{FF2B5EF4-FFF2-40B4-BE49-F238E27FC236}">
                  <a16:creationId xmlns:a16="http://schemas.microsoft.com/office/drawing/2014/main" id="{7938E898-FA14-6A02-9A31-BCC8E7D090AF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2" name="TextBox 65">
              <a:extLst>
                <a:ext uri="{FF2B5EF4-FFF2-40B4-BE49-F238E27FC236}">
                  <a16:creationId xmlns:a16="http://schemas.microsoft.com/office/drawing/2014/main" id="{FA02C49A-E53B-7C7A-0B23-FDA21F6A5E05}"/>
                </a:ext>
              </a:extLst>
            </p:cNvPr>
            <p:cNvSpPr txBox="1"/>
            <p:nvPr/>
          </p:nvSpPr>
          <p:spPr>
            <a:xfrm>
              <a:off x="5414383" y="6130933"/>
              <a:ext cx="333617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it-IT">
                  <a:latin typeface="Montserrat Medium"/>
                </a:rPr>
                <a:t>Attività autostradali estere</a:t>
              </a:r>
              <a:endParaRPr lang="it-IT">
                <a:latin typeface="Montserrat Medium" pitchFamily="2" charset="0"/>
              </a:endParaRP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80B3BAF5-E586-C922-C5C0-7D31492952BA}"/>
              </a:ext>
            </a:extLst>
          </p:cNvPr>
          <p:cNvGrpSpPr/>
          <p:nvPr/>
        </p:nvGrpSpPr>
        <p:grpSpPr>
          <a:xfrm>
            <a:off x="1687393" y="895689"/>
            <a:ext cx="2173397" cy="2383225"/>
            <a:chOff x="1687393" y="895689"/>
            <a:chExt cx="2173397" cy="2383225"/>
          </a:xfrm>
        </p:grpSpPr>
        <p:graphicFrame>
          <p:nvGraphicFramePr>
            <p:cNvPr id="245" name="Grafico 244">
              <a:extLst>
                <a:ext uri="{FF2B5EF4-FFF2-40B4-BE49-F238E27FC236}">
                  <a16:creationId xmlns:a16="http://schemas.microsoft.com/office/drawing/2014/main" id="{6360451B-5451-7B3F-6F8B-546F6C9AB9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1938475"/>
                </p:ext>
              </p:extLst>
            </p:nvPr>
          </p:nvGraphicFramePr>
          <p:xfrm>
            <a:off x="1687393" y="1138171"/>
            <a:ext cx="2173397" cy="21407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53" name="CasellaDiTesto 252">
              <a:extLst>
                <a:ext uri="{FF2B5EF4-FFF2-40B4-BE49-F238E27FC236}">
                  <a16:creationId xmlns:a16="http://schemas.microsoft.com/office/drawing/2014/main" id="{719A4889-F97E-9773-5E88-B29ADD259A9E}"/>
                </a:ext>
              </a:extLst>
            </p:cNvPr>
            <p:cNvSpPr txBox="1"/>
            <p:nvPr/>
          </p:nvSpPr>
          <p:spPr>
            <a:xfrm>
              <a:off x="2196048" y="895689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>
                  <a:solidFill>
                    <a:schemeClr val="accent2"/>
                  </a:solidFill>
                  <a:latin typeface="Montserrat Bold" pitchFamily="2" charset="0"/>
                </a:rPr>
                <a:t>Abertis</a:t>
              </a:r>
            </a:p>
          </p:txBody>
        </p: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0553D28-3A42-7B69-0F71-19167F1EFCFE}"/>
              </a:ext>
            </a:extLst>
          </p:cNvPr>
          <p:cNvGrpSpPr/>
          <p:nvPr/>
        </p:nvGrpSpPr>
        <p:grpSpPr>
          <a:xfrm>
            <a:off x="3272609" y="5885757"/>
            <a:ext cx="540000" cy="540000"/>
            <a:chOff x="3272609" y="6221220"/>
            <a:chExt cx="540000" cy="540000"/>
          </a:xfrm>
        </p:grpSpPr>
        <p:sp>
          <p:nvSpPr>
            <p:cNvPr id="85" name="Cerchio vuoto 97">
              <a:extLst>
                <a:ext uri="{FF2B5EF4-FFF2-40B4-BE49-F238E27FC236}">
                  <a16:creationId xmlns:a16="http://schemas.microsoft.com/office/drawing/2014/main" id="{02C00A07-C242-B1E4-6046-19681A59CD6C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6" name="Immagine 85">
              <a:extLst>
                <a:ext uri="{FF2B5EF4-FFF2-40B4-BE49-F238E27FC236}">
                  <a16:creationId xmlns:a16="http://schemas.microsoft.com/office/drawing/2014/main" id="{5CF1F318-61F8-B51A-1A4C-64FE2A55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  <p:sp>
        <p:nvSpPr>
          <p:cNvPr id="87" name="CasellaDiTesto 59">
            <a:extLst>
              <a:ext uri="{FF2B5EF4-FFF2-40B4-BE49-F238E27FC236}">
                <a16:creationId xmlns:a16="http://schemas.microsoft.com/office/drawing/2014/main" id="{18898490-4F68-837D-0BBC-055A2E0C1EEC}"/>
              </a:ext>
            </a:extLst>
          </p:cNvPr>
          <p:cNvSpPr txBox="1"/>
          <p:nvPr/>
        </p:nvSpPr>
        <p:spPr>
          <a:xfrm>
            <a:off x="834676" y="4763747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58%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Cile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88" name="CasellaDiTesto 59">
            <a:extLst>
              <a:ext uri="{FF2B5EF4-FFF2-40B4-BE49-F238E27FC236}">
                <a16:creationId xmlns:a16="http://schemas.microsoft.com/office/drawing/2014/main" id="{776C81D5-5787-91A2-6248-0DC3BEE45038}"/>
              </a:ext>
            </a:extLst>
          </p:cNvPr>
          <p:cNvSpPr txBox="1"/>
          <p:nvPr/>
        </p:nvSpPr>
        <p:spPr>
          <a:xfrm>
            <a:off x="3404715" y="1220046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21%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Spagna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89" name="CasellaDiTesto 59">
            <a:extLst>
              <a:ext uri="{FF2B5EF4-FFF2-40B4-BE49-F238E27FC236}">
                <a16:creationId xmlns:a16="http://schemas.microsoft.com/office/drawing/2014/main" id="{51BBA44D-9377-7AB1-83B1-6913BAB505FD}"/>
              </a:ext>
            </a:extLst>
          </p:cNvPr>
          <p:cNvSpPr txBox="1"/>
          <p:nvPr/>
        </p:nvSpPr>
        <p:spPr>
          <a:xfrm>
            <a:off x="3404715" y="2120583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12%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Cile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0" name="CasellaDiTesto 59">
            <a:extLst>
              <a:ext uri="{FF2B5EF4-FFF2-40B4-BE49-F238E27FC236}">
                <a16:creationId xmlns:a16="http://schemas.microsoft.com/office/drawing/2014/main" id="{4F8A1736-E5AD-82B9-A6D1-385A45E756C7}"/>
              </a:ext>
            </a:extLst>
          </p:cNvPr>
          <p:cNvSpPr txBox="1"/>
          <p:nvPr/>
        </p:nvSpPr>
        <p:spPr>
          <a:xfrm>
            <a:off x="3091270" y="2806791"/>
            <a:ext cx="1167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7%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Italia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1" name="CasellaDiTesto 59">
            <a:extLst>
              <a:ext uri="{FF2B5EF4-FFF2-40B4-BE49-F238E27FC236}">
                <a16:creationId xmlns:a16="http://schemas.microsoft.com/office/drawing/2014/main" id="{87013949-297B-E235-22A6-ECC3973EDC3F}"/>
              </a:ext>
            </a:extLst>
          </p:cNvPr>
          <p:cNvSpPr txBox="1"/>
          <p:nvPr/>
        </p:nvSpPr>
        <p:spPr>
          <a:xfrm>
            <a:off x="1176392" y="2783539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24%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Altro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grpSp>
        <p:nvGrpSpPr>
          <p:cNvPr id="98" name="Group 8">
            <a:extLst>
              <a:ext uri="{FF2B5EF4-FFF2-40B4-BE49-F238E27FC236}">
                <a16:creationId xmlns:a16="http://schemas.microsoft.com/office/drawing/2014/main" id="{C89BD1BA-9D88-87E0-FCA0-C6C7B8CE2150}"/>
              </a:ext>
            </a:extLst>
          </p:cNvPr>
          <p:cNvGrpSpPr/>
          <p:nvPr/>
        </p:nvGrpSpPr>
        <p:grpSpPr>
          <a:xfrm>
            <a:off x="7427893" y="6042436"/>
            <a:ext cx="1664835" cy="397067"/>
            <a:chOff x="5038683" y="6121836"/>
            <a:chExt cx="1664835" cy="397067"/>
          </a:xfrm>
        </p:grpSpPr>
        <p:sp>
          <p:nvSpPr>
            <p:cNvPr id="99" name="Oval 5">
              <a:extLst>
                <a:ext uri="{FF2B5EF4-FFF2-40B4-BE49-F238E27FC236}">
                  <a16:creationId xmlns:a16="http://schemas.microsoft.com/office/drawing/2014/main" id="{DD587FA0-D1D0-9887-695C-1469330F5A8D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pattFill prst="wdDnDiag">
              <a:fgClr>
                <a:schemeClr val="accent3"/>
              </a:fgClr>
              <a:bgClr>
                <a:schemeClr val="accent4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TextBox 7">
              <a:extLst>
                <a:ext uri="{FF2B5EF4-FFF2-40B4-BE49-F238E27FC236}">
                  <a16:creationId xmlns:a16="http://schemas.microsoft.com/office/drawing/2014/main" id="{8D7AE0EA-6724-C1A3-9A27-FF9883DA61A6}"/>
                </a:ext>
              </a:extLst>
            </p:cNvPr>
            <p:cNvSpPr txBox="1"/>
            <p:nvPr/>
          </p:nvSpPr>
          <p:spPr>
            <a:xfrm>
              <a:off x="5414383" y="6130933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Montserrat Medium" pitchFamily="2" charset="0"/>
                </a:rPr>
                <a:t>Entrambi</a:t>
              </a:r>
            </a:p>
          </p:txBody>
        </p:sp>
      </p:grpSp>
      <p:pic>
        <p:nvPicPr>
          <p:cNvPr id="4" name="Immagine 3" descr="Immagine che contiene testo, natura&#10;&#10;Descrizione generata automaticamente">
            <a:extLst>
              <a:ext uri="{FF2B5EF4-FFF2-40B4-BE49-F238E27FC236}">
                <a16:creationId xmlns:a16="http://schemas.microsoft.com/office/drawing/2014/main" id="{8FA3616C-F1BC-0AB8-914F-32ED87DA2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48" y="1364069"/>
            <a:ext cx="6716749" cy="3696429"/>
          </a:xfrm>
          <a:prstGeom prst="rect">
            <a:avLst/>
          </a:prstGeom>
        </p:spPr>
      </p:pic>
      <p:sp>
        <p:nvSpPr>
          <p:cNvPr id="305" name="CasellaDiTesto 304">
            <a:extLst>
              <a:ext uri="{FF2B5EF4-FFF2-40B4-BE49-F238E27FC236}">
                <a16:creationId xmlns:a16="http://schemas.microsoft.com/office/drawing/2014/main" id="{95F1A6DB-B2C2-584D-F4B3-8DFBB4246D4D}"/>
              </a:ext>
            </a:extLst>
          </p:cNvPr>
          <p:cNvSpPr txBox="1"/>
          <p:nvPr/>
        </p:nvSpPr>
        <p:spPr>
          <a:xfrm>
            <a:off x="6718300" y="2745398"/>
            <a:ext cx="446308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>
                <a:solidFill>
                  <a:schemeClr val="accent2"/>
                </a:solidFill>
                <a:latin typeface="Montserrat Bold" pitchFamily="2" charset="0"/>
              </a:rPr>
              <a:t>89% </a:t>
            </a:r>
            <a:r>
              <a:rPr lang="it-IT" sz="4000" b="1" dirty="0">
                <a:solidFill>
                  <a:schemeClr val="accent3"/>
                </a:solidFill>
                <a:latin typeface="Montserrat Bold" pitchFamily="2" charset="0"/>
              </a:rPr>
              <a:t>dei ricavi </a:t>
            </a:r>
          </a:p>
          <a:p>
            <a:r>
              <a:rPr lang="it-IT" sz="2800" dirty="0">
                <a:latin typeface="Crimson Pro" panose="020B0604020202020204" charset="0"/>
              </a:rPr>
              <a:t>da servizi autostradali</a:t>
            </a:r>
          </a:p>
        </p:txBody>
      </p:sp>
    </p:spTree>
    <p:extLst>
      <p:ext uri="{BB962C8B-B14F-4D97-AF65-F5344CB8AC3E}">
        <p14:creationId xmlns:p14="http://schemas.microsoft.com/office/powerpoint/2010/main" val="328067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8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8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igura a mano libera: forma 97">
            <a:extLst>
              <a:ext uri="{FF2B5EF4-FFF2-40B4-BE49-F238E27FC236}">
                <a16:creationId xmlns:a16="http://schemas.microsoft.com/office/drawing/2014/main" id="{FC132B40-90A3-1B3B-1A7A-7D7E5F4E2109}"/>
              </a:ext>
            </a:extLst>
          </p:cNvPr>
          <p:cNvSpPr/>
          <p:nvPr/>
        </p:nvSpPr>
        <p:spPr>
          <a:xfrm>
            <a:off x="-4786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7" name="Gruppo 51">
            <a:extLst>
              <a:ext uri="{FF2B5EF4-FFF2-40B4-BE49-F238E27FC236}">
                <a16:creationId xmlns:a16="http://schemas.microsoft.com/office/drawing/2014/main" id="{589A7CA9-A818-921A-AD88-08A939CBC722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8" name="Logo Atlantia">
              <a:extLst>
                <a:ext uri="{FF2B5EF4-FFF2-40B4-BE49-F238E27FC236}">
                  <a16:creationId xmlns:a16="http://schemas.microsoft.com/office/drawing/2014/main" id="{8E8CB2C5-A7C1-7616-1991-5143D92C3A16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0" name="Free-form: Shape 19">
                <a:extLst>
                  <a:ext uri="{FF2B5EF4-FFF2-40B4-BE49-F238E27FC236}">
                    <a16:creationId xmlns:a16="http://schemas.microsoft.com/office/drawing/2014/main" id="{AFD190A3-7568-788C-4172-941B2FA49644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0">
                <a:extLst>
                  <a:ext uri="{FF2B5EF4-FFF2-40B4-BE49-F238E27FC236}">
                    <a16:creationId xmlns:a16="http://schemas.microsoft.com/office/drawing/2014/main" id="{010CC488-E89D-434A-ADC4-3E775622923A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1">
                <a:extLst>
                  <a:ext uri="{FF2B5EF4-FFF2-40B4-BE49-F238E27FC236}">
                    <a16:creationId xmlns:a16="http://schemas.microsoft.com/office/drawing/2014/main" id="{CA4454E2-BACC-9567-AF54-58ADA8FD3E72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ree-form: Shape 22">
                <a:extLst>
                  <a:ext uri="{FF2B5EF4-FFF2-40B4-BE49-F238E27FC236}">
                    <a16:creationId xmlns:a16="http://schemas.microsoft.com/office/drawing/2014/main" id="{A58A4E5F-C295-0FC1-870F-C793340CFAEE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ree-form: Shape 23">
                <a:extLst>
                  <a:ext uri="{FF2B5EF4-FFF2-40B4-BE49-F238E27FC236}">
                    <a16:creationId xmlns:a16="http://schemas.microsoft.com/office/drawing/2014/main" id="{F69E267D-D837-2D84-97DE-EAD7F525345C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ree-form: Shape 24">
                <a:extLst>
                  <a:ext uri="{FF2B5EF4-FFF2-40B4-BE49-F238E27FC236}">
                    <a16:creationId xmlns:a16="http://schemas.microsoft.com/office/drawing/2014/main" id="{94E7CA16-28BA-F66A-B31D-B9949F7ED9CA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Cerchio vuoto 53">
              <a:extLst>
                <a:ext uri="{FF2B5EF4-FFF2-40B4-BE49-F238E27FC236}">
                  <a16:creationId xmlns:a16="http://schemas.microsoft.com/office/drawing/2014/main" id="{A3153E74-D153-1EA5-A9E3-16CC1FA7A257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o 94">
            <a:extLst>
              <a:ext uri="{FF2B5EF4-FFF2-40B4-BE49-F238E27FC236}">
                <a16:creationId xmlns:a16="http://schemas.microsoft.com/office/drawing/2014/main" id="{E5341458-A572-05FD-70AB-254FF2F10FA1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57" name="Cerchio vuoto 95">
              <a:extLst>
                <a:ext uri="{FF2B5EF4-FFF2-40B4-BE49-F238E27FC236}">
                  <a16:creationId xmlns:a16="http://schemas.microsoft.com/office/drawing/2014/main" id="{86D3A73F-FA1C-A3A5-77B9-8F3EBA145F4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8" name="Immagine 96">
              <a:extLst>
                <a:ext uri="{FF2B5EF4-FFF2-40B4-BE49-F238E27FC236}">
                  <a16:creationId xmlns:a16="http://schemas.microsoft.com/office/drawing/2014/main" id="{C8B43B15-2A67-2546-D5AA-3A00D9E5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59" name="Group 30">
            <a:extLst>
              <a:ext uri="{FF2B5EF4-FFF2-40B4-BE49-F238E27FC236}">
                <a16:creationId xmlns:a16="http://schemas.microsoft.com/office/drawing/2014/main" id="{10DCDCBA-CC01-E098-5538-216D2288839D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60" name="Cerchio vuoto 98">
              <a:extLst>
                <a:ext uri="{FF2B5EF4-FFF2-40B4-BE49-F238E27FC236}">
                  <a16:creationId xmlns:a16="http://schemas.microsoft.com/office/drawing/2014/main" id="{CA770D32-72C7-56D3-6411-5E62C870FF3E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1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16679BA-7C67-A9CC-4952-C75EBC80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62" name="Figura a mano libera: forma 96">
            <a:extLst>
              <a:ext uri="{FF2B5EF4-FFF2-40B4-BE49-F238E27FC236}">
                <a16:creationId xmlns:a16="http://schemas.microsoft.com/office/drawing/2014/main" id="{99ED9A78-57D5-9BB8-F627-51D07C88C2D7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66" name="Gruppo 68">
            <a:extLst>
              <a:ext uri="{FF2B5EF4-FFF2-40B4-BE49-F238E27FC236}">
                <a16:creationId xmlns:a16="http://schemas.microsoft.com/office/drawing/2014/main" id="{659FDCE9-EE18-7A51-1F53-173E29487F3E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7" name="Cerchio vuoto 69">
              <a:extLst>
                <a:ext uri="{FF2B5EF4-FFF2-40B4-BE49-F238E27FC236}">
                  <a16:creationId xmlns:a16="http://schemas.microsoft.com/office/drawing/2014/main" id="{5A92DE21-A71A-3F4E-8976-92231771C15B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8" name="Group 2">
              <a:extLst>
                <a:ext uri="{FF2B5EF4-FFF2-40B4-BE49-F238E27FC236}">
                  <a16:creationId xmlns:a16="http://schemas.microsoft.com/office/drawing/2014/main" id="{EFC6BAE6-42F4-F6DD-9496-38EC46045F23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9" name="Rettangolo 71">
                <a:extLst>
                  <a:ext uri="{FF2B5EF4-FFF2-40B4-BE49-F238E27FC236}">
                    <a16:creationId xmlns:a16="http://schemas.microsoft.com/office/drawing/2014/main" id="{5163BF8E-16C3-3401-4452-353C32DA97A3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72">
                <a:extLst>
                  <a:ext uri="{FF2B5EF4-FFF2-40B4-BE49-F238E27FC236}">
                    <a16:creationId xmlns:a16="http://schemas.microsoft.com/office/drawing/2014/main" id="{3A8F9473-0B82-9ECE-D6B5-E756BD3DFBA2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87">
                <a:extLst>
                  <a:ext uri="{FF2B5EF4-FFF2-40B4-BE49-F238E27FC236}">
                    <a16:creationId xmlns:a16="http://schemas.microsoft.com/office/drawing/2014/main" id="{5B147BDC-FDCB-0AD4-DA7A-78F8DAB25B5D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88">
                <a:extLst>
                  <a:ext uri="{FF2B5EF4-FFF2-40B4-BE49-F238E27FC236}">
                    <a16:creationId xmlns:a16="http://schemas.microsoft.com/office/drawing/2014/main" id="{E79DCFC0-7333-6236-B7F2-370DAC949BB2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Rettangolo 89">
                <a:extLst>
                  <a:ext uri="{FF2B5EF4-FFF2-40B4-BE49-F238E27FC236}">
                    <a16:creationId xmlns:a16="http://schemas.microsoft.com/office/drawing/2014/main" id="{9A142881-7B91-AE7B-9CD5-1A14AA93A76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90">
                <a:extLst>
                  <a:ext uri="{FF2B5EF4-FFF2-40B4-BE49-F238E27FC236}">
                    <a16:creationId xmlns:a16="http://schemas.microsoft.com/office/drawing/2014/main" id="{6CDE2669-69F2-6289-AFAC-0C51D18A4D34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91">
                <a:extLst>
                  <a:ext uri="{FF2B5EF4-FFF2-40B4-BE49-F238E27FC236}">
                    <a16:creationId xmlns:a16="http://schemas.microsoft.com/office/drawing/2014/main" id="{F62F4969-D8CA-31E5-FE89-61F534ED8B6D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92">
                <a:extLst>
                  <a:ext uri="{FF2B5EF4-FFF2-40B4-BE49-F238E27FC236}">
                    <a16:creationId xmlns:a16="http://schemas.microsoft.com/office/drawing/2014/main" id="{B1DE1ECA-7C19-6C30-A0E0-5EE5A1D039F4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93">
                <a:extLst>
                  <a:ext uri="{FF2B5EF4-FFF2-40B4-BE49-F238E27FC236}">
                    <a16:creationId xmlns:a16="http://schemas.microsoft.com/office/drawing/2014/main" id="{5C6F6E35-0B7D-0663-65E3-A6E8A8C760ED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990DB-607D-50CB-09EB-F649EDD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35" name="Rectangle 67">
            <a:extLst>
              <a:ext uri="{FF2B5EF4-FFF2-40B4-BE49-F238E27FC236}">
                <a16:creationId xmlns:a16="http://schemas.microsoft.com/office/drawing/2014/main" id="{27E262AD-118A-F760-A428-0331C7876D84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Titolo">
            <a:extLst>
              <a:ext uri="{FF2B5EF4-FFF2-40B4-BE49-F238E27FC236}">
                <a16:creationId xmlns:a16="http://schemas.microsoft.com/office/drawing/2014/main" id="{EC966936-820C-ECC3-6AF5-6BD59B8B53A5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Analisi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dei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ricavi</a:t>
            </a:r>
            <a:endParaRPr lang="it-IT" sz="5400" b="1" spc="300">
              <a:latin typeface="Montserrat Bold" pitchFamily="2" charset="0"/>
            </a:endParaRPr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92F91D62-5469-99CC-3B70-6AD51540D940}"/>
              </a:ext>
            </a:extLst>
          </p:cNvPr>
          <p:cNvGrpSpPr/>
          <p:nvPr/>
        </p:nvGrpSpPr>
        <p:grpSpPr>
          <a:xfrm>
            <a:off x="3272609" y="5885757"/>
            <a:ext cx="540000" cy="540000"/>
            <a:chOff x="3272609" y="6221220"/>
            <a:chExt cx="540000" cy="540000"/>
          </a:xfrm>
        </p:grpSpPr>
        <p:sp>
          <p:nvSpPr>
            <p:cNvPr id="79" name="Cerchio vuoto 97">
              <a:extLst>
                <a:ext uri="{FF2B5EF4-FFF2-40B4-BE49-F238E27FC236}">
                  <a16:creationId xmlns:a16="http://schemas.microsoft.com/office/drawing/2014/main" id="{DABB3B0D-C6DB-AD2F-0D81-B8B428D1DE6F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0" name="Immagine 79">
              <a:extLst>
                <a:ext uri="{FF2B5EF4-FFF2-40B4-BE49-F238E27FC236}">
                  <a16:creationId xmlns:a16="http://schemas.microsoft.com/office/drawing/2014/main" id="{65A08377-EF0C-559F-20D1-5F341ECC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  <p:sp>
        <p:nvSpPr>
          <p:cNvPr id="63" name="CasellaDiTesto 59">
            <a:extLst>
              <a:ext uri="{FF2B5EF4-FFF2-40B4-BE49-F238E27FC236}">
                <a16:creationId xmlns:a16="http://schemas.microsoft.com/office/drawing/2014/main" id="{96C73D93-5B29-FFDF-C52F-02ABE0119460}"/>
              </a:ext>
            </a:extLst>
          </p:cNvPr>
          <p:cNvSpPr txBox="1"/>
          <p:nvPr/>
        </p:nvSpPr>
        <p:spPr>
          <a:xfrm>
            <a:off x="767339" y="1463706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36%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Francia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64" name="CasellaDiTesto 59">
            <a:extLst>
              <a:ext uri="{FF2B5EF4-FFF2-40B4-BE49-F238E27FC236}">
                <a16:creationId xmlns:a16="http://schemas.microsoft.com/office/drawing/2014/main" id="{578A0AAB-8672-5BFD-D91A-BA6691C0F5B1}"/>
              </a:ext>
            </a:extLst>
          </p:cNvPr>
          <p:cNvSpPr txBox="1"/>
          <p:nvPr/>
        </p:nvSpPr>
        <p:spPr>
          <a:xfrm>
            <a:off x="3404715" y="5038461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31%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Brasile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65" name="CasellaDiTesto 59">
            <a:extLst>
              <a:ext uri="{FF2B5EF4-FFF2-40B4-BE49-F238E27FC236}">
                <a16:creationId xmlns:a16="http://schemas.microsoft.com/office/drawing/2014/main" id="{63D7FBFC-D378-31E1-0B53-BE2E8275F259}"/>
              </a:ext>
            </a:extLst>
          </p:cNvPr>
          <p:cNvSpPr txBox="1"/>
          <p:nvPr/>
        </p:nvSpPr>
        <p:spPr>
          <a:xfrm>
            <a:off x="3410375" y="3956563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11%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Polonia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4C5C5BAF-3D71-719E-24A8-48DCB237984F}"/>
              </a:ext>
            </a:extLst>
          </p:cNvPr>
          <p:cNvGrpSpPr/>
          <p:nvPr/>
        </p:nvGrpSpPr>
        <p:grpSpPr>
          <a:xfrm>
            <a:off x="902060" y="3551762"/>
            <a:ext cx="3797835" cy="2403802"/>
            <a:chOff x="902060" y="3551762"/>
            <a:chExt cx="3797835" cy="2403802"/>
          </a:xfrm>
        </p:grpSpPr>
        <p:graphicFrame>
          <p:nvGraphicFramePr>
            <p:cNvPr id="82" name="Grafico 81">
              <a:extLst>
                <a:ext uri="{FF2B5EF4-FFF2-40B4-BE49-F238E27FC236}">
                  <a16:creationId xmlns:a16="http://schemas.microsoft.com/office/drawing/2014/main" id="{B0D7AA3F-4A11-F5F3-5A9D-F53272E8FD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2068323"/>
                </p:ext>
              </p:extLst>
            </p:nvPr>
          </p:nvGraphicFramePr>
          <p:xfrm>
            <a:off x="1676903" y="3814821"/>
            <a:ext cx="2173397" cy="21407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FFAAD62D-F571-7D2D-072E-1E02DBCA3FE5}"/>
                </a:ext>
              </a:extLst>
            </p:cNvPr>
            <p:cNvSpPr txBox="1"/>
            <p:nvPr/>
          </p:nvSpPr>
          <p:spPr>
            <a:xfrm>
              <a:off x="902060" y="3551762"/>
              <a:ext cx="3797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>
                  <a:solidFill>
                    <a:schemeClr val="accent2"/>
                  </a:solidFill>
                  <a:latin typeface="Montserrat Bold" pitchFamily="2" charset="0"/>
                </a:rPr>
                <a:t>Attività autostradali estere</a:t>
              </a:r>
            </a:p>
          </p:txBody>
        </p: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0C58316D-2797-3321-2400-F59F3AA744A9}"/>
              </a:ext>
            </a:extLst>
          </p:cNvPr>
          <p:cNvGrpSpPr/>
          <p:nvPr/>
        </p:nvGrpSpPr>
        <p:grpSpPr>
          <a:xfrm>
            <a:off x="1687393" y="895689"/>
            <a:ext cx="2173397" cy="2383225"/>
            <a:chOff x="1687393" y="895689"/>
            <a:chExt cx="2173397" cy="2383225"/>
          </a:xfrm>
        </p:grpSpPr>
        <p:graphicFrame>
          <p:nvGraphicFramePr>
            <p:cNvPr id="85" name="Grafico 84">
              <a:extLst>
                <a:ext uri="{FF2B5EF4-FFF2-40B4-BE49-F238E27FC236}">
                  <a16:creationId xmlns:a16="http://schemas.microsoft.com/office/drawing/2014/main" id="{14891605-BFCC-CA54-12B0-49B38C733B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0905896"/>
                </p:ext>
              </p:extLst>
            </p:nvPr>
          </p:nvGraphicFramePr>
          <p:xfrm>
            <a:off x="1687393" y="1138171"/>
            <a:ext cx="2173397" cy="21407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11C1DADD-D71E-2814-2CB5-93B77B92ED02}"/>
                </a:ext>
              </a:extLst>
            </p:cNvPr>
            <p:cNvSpPr txBox="1"/>
            <p:nvPr/>
          </p:nvSpPr>
          <p:spPr>
            <a:xfrm>
              <a:off x="2196048" y="895689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>
                  <a:solidFill>
                    <a:schemeClr val="accent2"/>
                  </a:solidFill>
                  <a:latin typeface="Montserrat Bold" pitchFamily="2" charset="0"/>
                </a:rPr>
                <a:t>Abertis</a:t>
              </a:r>
            </a:p>
          </p:txBody>
        </p:sp>
      </p:grpSp>
      <p:sp>
        <p:nvSpPr>
          <p:cNvPr id="87" name="CasellaDiTesto 59">
            <a:extLst>
              <a:ext uri="{FF2B5EF4-FFF2-40B4-BE49-F238E27FC236}">
                <a16:creationId xmlns:a16="http://schemas.microsoft.com/office/drawing/2014/main" id="{6693E461-83F2-80D1-4185-9E4FA54552D9}"/>
              </a:ext>
            </a:extLst>
          </p:cNvPr>
          <p:cNvSpPr txBox="1"/>
          <p:nvPr/>
        </p:nvSpPr>
        <p:spPr>
          <a:xfrm>
            <a:off x="834676" y="4763747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58%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Cile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88" name="CasellaDiTesto 59">
            <a:extLst>
              <a:ext uri="{FF2B5EF4-FFF2-40B4-BE49-F238E27FC236}">
                <a16:creationId xmlns:a16="http://schemas.microsoft.com/office/drawing/2014/main" id="{3DC9824F-409F-6D2C-3DA6-D5D1B0EDCF62}"/>
              </a:ext>
            </a:extLst>
          </p:cNvPr>
          <p:cNvSpPr txBox="1"/>
          <p:nvPr/>
        </p:nvSpPr>
        <p:spPr>
          <a:xfrm>
            <a:off x="3404715" y="1220046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21%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Spagna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89" name="CasellaDiTesto 59">
            <a:extLst>
              <a:ext uri="{FF2B5EF4-FFF2-40B4-BE49-F238E27FC236}">
                <a16:creationId xmlns:a16="http://schemas.microsoft.com/office/drawing/2014/main" id="{A8231EA3-BAA3-1318-EE15-E930D72C8BE1}"/>
              </a:ext>
            </a:extLst>
          </p:cNvPr>
          <p:cNvSpPr txBox="1"/>
          <p:nvPr/>
        </p:nvSpPr>
        <p:spPr>
          <a:xfrm>
            <a:off x="3404715" y="2120583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12%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Cile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0" name="CasellaDiTesto 59">
            <a:extLst>
              <a:ext uri="{FF2B5EF4-FFF2-40B4-BE49-F238E27FC236}">
                <a16:creationId xmlns:a16="http://schemas.microsoft.com/office/drawing/2014/main" id="{F17E947E-8ECE-0ED2-4377-5A16BD637344}"/>
              </a:ext>
            </a:extLst>
          </p:cNvPr>
          <p:cNvSpPr txBox="1"/>
          <p:nvPr/>
        </p:nvSpPr>
        <p:spPr>
          <a:xfrm>
            <a:off x="3080920" y="2786712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7%</a:t>
            </a:r>
          </a:p>
          <a:p>
            <a:pPr algn="ctr"/>
            <a:r>
              <a:rPr lang="en-US" sz="14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Italia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1" name="CasellaDiTesto 59">
            <a:extLst>
              <a:ext uri="{FF2B5EF4-FFF2-40B4-BE49-F238E27FC236}">
                <a16:creationId xmlns:a16="http://schemas.microsoft.com/office/drawing/2014/main" id="{3DA50DFE-42BA-6CAD-B3EC-EE9162EAFFB0}"/>
              </a:ext>
            </a:extLst>
          </p:cNvPr>
          <p:cNvSpPr txBox="1"/>
          <p:nvPr/>
        </p:nvSpPr>
        <p:spPr>
          <a:xfrm>
            <a:off x="1176392" y="2783539"/>
            <a:ext cx="1295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24%</a:t>
            </a:r>
          </a:p>
          <a:p>
            <a:pPr algn="ctr"/>
            <a:r>
              <a:rPr lang="en-US" sz="14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Altro</a:t>
            </a:r>
            <a:endParaRPr lang="it-IT" sz="14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925CA431-939D-D7FE-6CEC-F9C7134D7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49831"/>
              </p:ext>
            </p:extLst>
          </p:nvPr>
        </p:nvGraphicFramePr>
        <p:xfrm>
          <a:off x="7486447" y="2214322"/>
          <a:ext cx="2526876" cy="2488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C99464B1-3FEB-1A3E-B99E-1450FA03BE4A}"/>
              </a:ext>
            </a:extLst>
          </p:cNvPr>
          <p:cNvSpPr txBox="1"/>
          <p:nvPr/>
        </p:nvSpPr>
        <p:spPr>
          <a:xfrm>
            <a:off x="8074059" y="192052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chemeClr val="accent2"/>
                </a:solidFill>
                <a:latin typeface="Montserrat Bold" pitchFamily="2" charset="0"/>
              </a:rPr>
              <a:t>Telepass</a:t>
            </a:r>
          </a:p>
        </p:txBody>
      </p:sp>
      <p:sp>
        <p:nvSpPr>
          <p:cNvPr id="95" name="CasellaDiTesto 59">
            <a:extLst>
              <a:ext uri="{FF2B5EF4-FFF2-40B4-BE49-F238E27FC236}">
                <a16:creationId xmlns:a16="http://schemas.microsoft.com/office/drawing/2014/main" id="{48E8F90C-D20F-2A41-6DE8-22B116AAA5C4}"/>
              </a:ext>
            </a:extLst>
          </p:cNvPr>
          <p:cNvSpPr txBox="1"/>
          <p:nvPr/>
        </p:nvSpPr>
        <p:spPr>
          <a:xfrm>
            <a:off x="6348030" y="2674581"/>
            <a:ext cx="12951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78%</a:t>
            </a:r>
          </a:p>
          <a:p>
            <a:pPr algn="ctr"/>
            <a:r>
              <a:rPr lang="en-US" sz="16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Servizi</a:t>
            </a:r>
            <a:r>
              <a:rPr lang="en-US" sz="16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 di </a:t>
            </a:r>
            <a:r>
              <a:rPr lang="en-US" sz="16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pedaggio</a:t>
            </a:r>
            <a:endParaRPr lang="it-IT" sz="16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6" name="CasellaDiTesto 59">
            <a:extLst>
              <a:ext uri="{FF2B5EF4-FFF2-40B4-BE49-F238E27FC236}">
                <a16:creationId xmlns:a16="http://schemas.microsoft.com/office/drawing/2014/main" id="{2C8B09CD-3B5A-F789-B0BE-8619FE85C5D2}"/>
              </a:ext>
            </a:extLst>
          </p:cNvPr>
          <p:cNvSpPr txBox="1"/>
          <p:nvPr/>
        </p:nvSpPr>
        <p:spPr>
          <a:xfrm>
            <a:off x="9832887" y="2904779"/>
            <a:ext cx="1774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13%</a:t>
            </a:r>
          </a:p>
          <a:p>
            <a:pPr algn="ctr"/>
            <a:r>
              <a:rPr lang="en-US" sz="16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Assistenza</a:t>
            </a:r>
            <a:r>
              <a:rPr lang="en-US" sz="16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en-US" sz="16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soccorso</a:t>
            </a:r>
            <a:r>
              <a:rPr lang="en-US" sz="1600" spc="10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 e </a:t>
            </a:r>
            <a:r>
              <a:rPr lang="en-US" sz="1600" spc="10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polizze</a:t>
            </a:r>
            <a:endParaRPr lang="it-IT" sz="1600" spc="10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97" name="CasellaDiTesto 59">
            <a:extLst>
              <a:ext uri="{FF2B5EF4-FFF2-40B4-BE49-F238E27FC236}">
                <a16:creationId xmlns:a16="http://schemas.microsoft.com/office/drawing/2014/main" id="{DD4C94B4-15C0-D05C-219C-DD0A265D35F4}"/>
              </a:ext>
            </a:extLst>
          </p:cNvPr>
          <p:cNvSpPr txBox="1"/>
          <p:nvPr/>
        </p:nvSpPr>
        <p:spPr>
          <a:xfrm>
            <a:off x="8945649" y="4332860"/>
            <a:ext cx="1774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9%</a:t>
            </a:r>
          </a:p>
          <a:p>
            <a:pPr algn="ctr"/>
            <a:r>
              <a:rPr lang="en-US" sz="1600" spc="100" dirty="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Servizi</a:t>
            </a:r>
            <a:r>
              <a:rPr lang="en-US" sz="1600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 di </a:t>
            </a:r>
            <a:r>
              <a:rPr lang="en-US" sz="1600" spc="100" dirty="0" err="1">
                <a:latin typeface="Montserrat SemiBold" pitchFamily="2" charset="0"/>
                <a:ea typeface="Open Sans Medium" pitchFamily="2" charset="0"/>
                <a:cs typeface="Open Sans Medium" pitchFamily="2" charset="0"/>
              </a:rPr>
              <a:t>mobilità</a:t>
            </a:r>
            <a:endParaRPr lang="it-IT" sz="1600" spc="100" dirty="0">
              <a:latin typeface="Montserrat SemiBold" pitchFamily="2" charset="0"/>
              <a:ea typeface="Open Sans Medium" pitchFamily="2" charset="0"/>
              <a:cs typeface="Open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78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: forma 97">
            <a:extLst>
              <a:ext uri="{FF2B5EF4-FFF2-40B4-BE49-F238E27FC236}">
                <a16:creationId xmlns:a16="http://schemas.microsoft.com/office/drawing/2014/main" id="{CF4CDA6A-A67C-96EC-695A-0B77929A5A6A}"/>
              </a:ext>
            </a:extLst>
          </p:cNvPr>
          <p:cNvSpPr/>
          <p:nvPr/>
        </p:nvSpPr>
        <p:spPr>
          <a:xfrm>
            <a:off x="-4786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4" name="Gruppo 51">
            <a:extLst>
              <a:ext uri="{FF2B5EF4-FFF2-40B4-BE49-F238E27FC236}">
                <a16:creationId xmlns:a16="http://schemas.microsoft.com/office/drawing/2014/main" id="{02AA60AD-8C20-C870-3ACC-5C008C0B87D8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5" name="Logo Atlantia">
              <a:extLst>
                <a:ext uri="{FF2B5EF4-FFF2-40B4-BE49-F238E27FC236}">
                  <a16:creationId xmlns:a16="http://schemas.microsoft.com/office/drawing/2014/main" id="{ED75E8CC-BCC3-AE9D-2597-99651611A374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47" name="Free-form: Shape 19">
                <a:extLst>
                  <a:ext uri="{FF2B5EF4-FFF2-40B4-BE49-F238E27FC236}">
                    <a16:creationId xmlns:a16="http://schemas.microsoft.com/office/drawing/2014/main" id="{B242D3C9-08A3-1596-0A56-B090104DA71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Free-form: Shape 20">
                <a:extLst>
                  <a:ext uri="{FF2B5EF4-FFF2-40B4-BE49-F238E27FC236}">
                    <a16:creationId xmlns:a16="http://schemas.microsoft.com/office/drawing/2014/main" id="{3D9E2EB0-1990-9551-02F2-630A901C5B9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Free-form: Shape 21">
                <a:extLst>
                  <a:ext uri="{FF2B5EF4-FFF2-40B4-BE49-F238E27FC236}">
                    <a16:creationId xmlns:a16="http://schemas.microsoft.com/office/drawing/2014/main" id="{0BFFC371-0DFB-D07F-E338-04F17ABE96F0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Free-form: Shape 22">
                <a:extLst>
                  <a:ext uri="{FF2B5EF4-FFF2-40B4-BE49-F238E27FC236}">
                    <a16:creationId xmlns:a16="http://schemas.microsoft.com/office/drawing/2014/main" id="{907FDC7C-F76A-8915-F427-CE4D94C3B83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3">
                <a:extLst>
                  <a:ext uri="{FF2B5EF4-FFF2-40B4-BE49-F238E27FC236}">
                    <a16:creationId xmlns:a16="http://schemas.microsoft.com/office/drawing/2014/main" id="{88ACB37C-3700-5562-C622-7DCB6003EF99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ree-form: Shape 24">
                <a:extLst>
                  <a:ext uri="{FF2B5EF4-FFF2-40B4-BE49-F238E27FC236}">
                    <a16:creationId xmlns:a16="http://schemas.microsoft.com/office/drawing/2014/main" id="{6E2611A4-0D35-026D-DD0B-146B8C402319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6" name="Cerchio vuoto 53">
              <a:extLst>
                <a:ext uri="{FF2B5EF4-FFF2-40B4-BE49-F238E27FC236}">
                  <a16:creationId xmlns:a16="http://schemas.microsoft.com/office/drawing/2014/main" id="{9CA91221-15B8-5B09-9547-237543358E5C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uppo 94">
            <a:extLst>
              <a:ext uri="{FF2B5EF4-FFF2-40B4-BE49-F238E27FC236}">
                <a16:creationId xmlns:a16="http://schemas.microsoft.com/office/drawing/2014/main" id="{98D8757C-8992-685F-6DA9-23A135A36177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54" name="Cerchio vuoto 95">
              <a:extLst>
                <a:ext uri="{FF2B5EF4-FFF2-40B4-BE49-F238E27FC236}">
                  <a16:creationId xmlns:a16="http://schemas.microsoft.com/office/drawing/2014/main" id="{7E907D71-81EE-691D-A7FA-69AE6A6266C1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5" name="Immagine 96">
              <a:extLst>
                <a:ext uri="{FF2B5EF4-FFF2-40B4-BE49-F238E27FC236}">
                  <a16:creationId xmlns:a16="http://schemas.microsoft.com/office/drawing/2014/main" id="{CE2FC52F-B366-D310-94BC-AEF6808C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56" name="Group 30">
            <a:extLst>
              <a:ext uri="{FF2B5EF4-FFF2-40B4-BE49-F238E27FC236}">
                <a16:creationId xmlns:a16="http://schemas.microsoft.com/office/drawing/2014/main" id="{DD5B775B-5E26-6F81-FBF0-300D9AC2CCE8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57" name="Cerchio vuoto 98">
              <a:extLst>
                <a:ext uri="{FF2B5EF4-FFF2-40B4-BE49-F238E27FC236}">
                  <a16:creationId xmlns:a16="http://schemas.microsoft.com/office/drawing/2014/main" id="{6C427128-336B-C8ED-BEB3-116E862075F9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8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A92016E-DE29-4DB1-902C-3B2B083A3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59" name="Figura a mano libera: forma 96">
            <a:extLst>
              <a:ext uri="{FF2B5EF4-FFF2-40B4-BE49-F238E27FC236}">
                <a16:creationId xmlns:a16="http://schemas.microsoft.com/office/drawing/2014/main" id="{A7CF237A-B987-3195-C116-4C247CD1914F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60" name="Gruppo 68">
            <a:extLst>
              <a:ext uri="{FF2B5EF4-FFF2-40B4-BE49-F238E27FC236}">
                <a16:creationId xmlns:a16="http://schemas.microsoft.com/office/drawing/2014/main" id="{3E2201D8-DD80-8DC4-272F-50746C857321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1" name="Cerchio vuoto 69">
              <a:extLst>
                <a:ext uri="{FF2B5EF4-FFF2-40B4-BE49-F238E27FC236}">
                  <a16:creationId xmlns:a16="http://schemas.microsoft.com/office/drawing/2014/main" id="{A07058AB-A5BF-FF4A-A959-1B191A699FD0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2" name="Group 2">
              <a:extLst>
                <a:ext uri="{FF2B5EF4-FFF2-40B4-BE49-F238E27FC236}">
                  <a16:creationId xmlns:a16="http://schemas.microsoft.com/office/drawing/2014/main" id="{035F6E0C-71DF-495B-AB61-795AB3665DAC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3" name="Rettangolo 71">
                <a:extLst>
                  <a:ext uri="{FF2B5EF4-FFF2-40B4-BE49-F238E27FC236}">
                    <a16:creationId xmlns:a16="http://schemas.microsoft.com/office/drawing/2014/main" id="{A2B3BCB0-EE0D-7513-5C66-0F517DE4D9A3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72">
                <a:extLst>
                  <a:ext uri="{FF2B5EF4-FFF2-40B4-BE49-F238E27FC236}">
                    <a16:creationId xmlns:a16="http://schemas.microsoft.com/office/drawing/2014/main" id="{EBE9BA9B-C548-7CF9-2101-A9BFE0461F1B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87">
                <a:extLst>
                  <a:ext uri="{FF2B5EF4-FFF2-40B4-BE49-F238E27FC236}">
                    <a16:creationId xmlns:a16="http://schemas.microsoft.com/office/drawing/2014/main" id="{535E031A-3148-DDE8-F437-E75778508E5C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88">
                <a:extLst>
                  <a:ext uri="{FF2B5EF4-FFF2-40B4-BE49-F238E27FC236}">
                    <a16:creationId xmlns:a16="http://schemas.microsoft.com/office/drawing/2014/main" id="{E42B1CEC-7701-6593-746B-14E53764C3C2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89">
                <a:extLst>
                  <a:ext uri="{FF2B5EF4-FFF2-40B4-BE49-F238E27FC236}">
                    <a16:creationId xmlns:a16="http://schemas.microsoft.com/office/drawing/2014/main" id="{A290DAAF-9D1F-B8FE-4029-495DF8C159D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90">
                <a:extLst>
                  <a:ext uri="{FF2B5EF4-FFF2-40B4-BE49-F238E27FC236}">
                    <a16:creationId xmlns:a16="http://schemas.microsoft.com/office/drawing/2014/main" id="{E1C8432F-EF5B-AAC1-C8B3-BDF294D78F2C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Rettangolo 91">
                <a:extLst>
                  <a:ext uri="{FF2B5EF4-FFF2-40B4-BE49-F238E27FC236}">
                    <a16:creationId xmlns:a16="http://schemas.microsoft.com/office/drawing/2014/main" id="{97AD761C-6500-4359-7F42-8775BBFEB123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92">
                <a:extLst>
                  <a:ext uri="{FF2B5EF4-FFF2-40B4-BE49-F238E27FC236}">
                    <a16:creationId xmlns:a16="http://schemas.microsoft.com/office/drawing/2014/main" id="{352EDEAB-AA95-FDA0-CE0C-3B58AC11B47D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93">
                <a:extLst>
                  <a:ext uri="{FF2B5EF4-FFF2-40B4-BE49-F238E27FC236}">
                    <a16:creationId xmlns:a16="http://schemas.microsoft.com/office/drawing/2014/main" id="{C318DB7D-6133-72A9-B030-3E85CEB5D32D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CB5D3C79-918B-AD9A-6668-F551B409B386}"/>
              </a:ext>
            </a:extLst>
          </p:cNvPr>
          <p:cNvGrpSpPr/>
          <p:nvPr/>
        </p:nvGrpSpPr>
        <p:grpSpPr>
          <a:xfrm>
            <a:off x="3272609" y="5885757"/>
            <a:ext cx="540000" cy="540000"/>
            <a:chOff x="3272609" y="6221220"/>
            <a:chExt cx="540000" cy="540000"/>
          </a:xfrm>
        </p:grpSpPr>
        <p:sp>
          <p:nvSpPr>
            <p:cNvPr id="73" name="Cerchio vuoto 97">
              <a:extLst>
                <a:ext uri="{FF2B5EF4-FFF2-40B4-BE49-F238E27FC236}">
                  <a16:creationId xmlns:a16="http://schemas.microsoft.com/office/drawing/2014/main" id="{11B6B6A4-293A-20D1-EE32-6FBC8955C862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4" name="Immagine 73">
              <a:extLst>
                <a:ext uri="{FF2B5EF4-FFF2-40B4-BE49-F238E27FC236}">
                  <a16:creationId xmlns:a16="http://schemas.microsoft.com/office/drawing/2014/main" id="{1128C2AA-74D9-4D28-6A62-1A0C85E3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990DB-607D-50CB-09EB-F649EDD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235" name="Rectangle 67">
            <a:extLst>
              <a:ext uri="{FF2B5EF4-FFF2-40B4-BE49-F238E27FC236}">
                <a16:creationId xmlns:a16="http://schemas.microsoft.com/office/drawing/2014/main" id="{27E262AD-118A-F760-A428-0331C7876D84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Titolo">
            <a:extLst>
              <a:ext uri="{FF2B5EF4-FFF2-40B4-BE49-F238E27FC236}">
                <a16:creationId xmlns:a16="http://schemas.microsoft.com/office/drawing/2014/main" id="{EC966936-820C-ECC3-6AF5-6BD59B8B53A5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Costi</a:t>
            </a:r>
            <a:r>
              <a:rPr lang="en-US" sz="3600" b="1" spc="300">
                <a:latin typeface="Montserrat Bold" pitchFamily="2" charset="0"/>
              </a:rPr>
              <a:t> di </a:t>
            </a:r>
            <a:r>
              <a:rPr lang="en-US" sz="3600" b="1" spc="300" err="1">
                <a:latin typeface="Montserrat Bold" pitchFamily="2" charset="0"/>
              </a:rPr>
              <a:t>produzione</a:t>
            </a:r>
            <a:endParaRPr lang="it-IT" sz="5400" b="1" spc="300">
              <a:latin typeface="Montserrat Bold" pitchFamily="2" charset="0"/>
            </a:endParaRPr>
          </a:p>
        </p:txBody>
      </p:sp>
      <p:graphicFrame>
        <p:nvGraphicFramePr>
          <p:cNvPr id="38" name="Grafico 37">
            <a:extLst>
              <a:ext uri="{FF2B5EF4-FFF2-40B4-BE49-F238E27FC236}">
                <a16:creationId xmlns:a16="http://schemas.microsoft.com/office/drawing/2014/main" id="{9F41C37C-78BF-B8E3-ECDF-87F357D12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263659"/>
              </p:ext>
            </p:extLst>
          </p:nvPr>
        </p:nvGraphicFramePr>
        <p:xfrm>
          <a:off x="383591" y="983830"/>
          <a:ext cx="5778036" cy="39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9D35AFFB-740F-BDEA-1F17-F7DE38C53E2B}"/>
              </a:ext>
            </a:extLst>
          </p:cNvPr>
          <p:cNvGrpSpPr/>
          <p:nvPr/>
        </p:nvGrpSpPr>
        <p:grpSpPr>
          <a:xfrm>
            <a:off x="5946767" y="861506"/>
            <a:ext cx="5700761" cy="545385"/>
            <a:chOff x="5946767" y="861506"/>
            <a:chExt cx="5700761" cy="545385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A4F1BF63-40B2-420B-3B6C-4633B9B828E5}"/>
                </a:ext>
              </a:extLst>
            </p:cNvPr>
            <p:cNvGrpSpPr/>
            <p:nvPr/>
          </p:nvGrpSpPr>
          <p:grpSpPr>
            <a:xfrm>
              <a:off x="9016358" y="861506"/>
              <a:ext cx="2631170" cy="523220"/>
              <a:chOff x="9016358" y="861506"/>
              <a:chExt cx="2631170" cy="523220"/>
            </a:xfrm>
          </p:grpSpPr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9229835E-5141-C6A4-133E-456BEF06DE2A}"/>
                  </a:ext>
                </a:extLst>
              </p:cNvPr>
              <p:cNvSpPr txBox="1"/>
              <p:nvPr/>
            </p:nvSpPr>
            <p:spPr>
              <a:xfrm>
                <a:off x="10284654" y="861506"/>
                <a:ext cx="13628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>
                    <a:solidFill>
                      <a:schemeClr val="accent2"/>
                    </a:solidFill>
                    <a:latin typeface="Montserrat SemiBold" pitchFamily="2" charset="0"/>
                  </a:rPr>
                  <a:t>3396.6</a:t>
                </a:r>
              </a:p>
            </p:txBody>
          </p:sp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A4F6A759-C0C0-1E0B-C1EF-13290DBC42F2}"/>
                  </a:ext>
                </a:extLst>
              </p:cNvPr>
              <p:cNvSpPr txBox="1"/>
              <p:nvPr/>
            </p:nvSpPr>
            <p:spPr>
              <a:xfrm>
                <a:off x="9016358" y="922043"/>
                <a:ext cx="1268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b="1">
                    <a:latin typeface="Montserrat Bold" pitchFamily="2" charset="0"/>
                  </a:rPr>
                  <a:t>Totale:</a:t>
                </a:r>
                <a:endParaRPr lang="it-IT" b="1">
                  <a:latin typeface="Montserrat Bold" pitchFamily="2" charset="0"/>
                </a:endParaRPr>
              </a:p>
            </p:txBody>
          </p:sp>
        </p:grpSp>
        <p:sp>
          <p:nvSpPr>
            <p:cNvPr id="75" name="CasellaDiTesto 59">
              <a:extLst>
                <a:ext uri="{FF2B5EF4-FFF2-40B4-BE49-F238E27FC236}">
                  <a16:creationId xmlns:a16="http://schemas.microsoft.com/office/drawing/2014/main" id="{E7298691-B47B-1AC2-8064-F4E9E18E8F7F}"/>
                </a:ext>
              </a:extLst>
            </p:cNvPr>
            <p:cNvSpPr txBox="1"/>
            <p:nvPr/>
          </p:nvSpPr>
          <p:spPr>
            <a:xfrm>
              <a:off x="5946767" y="945226"/>
              <a:ext cx="2486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pc="100" dirty="0" err="1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Fissi</a:t>
              </a:r>
              <a:r>
                <a:rPr lang="en-US" sz="2400" spc="100" dirty="0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:</a:t>
              </a:r>
              <a:endParaRPr lang="it-IT" sz="1600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B042681F-87C3-C074-3430-4A76C08519B5}"/>
              </a:ext>
            </a:extLst>
          </p:cNvPr>
          <p:cNvGrpSpPr/>
          <p:nvPr/>
        </p:nvGrpSpPr>
        <p:grpSpPr>
          <a:xfrm>
            <a:off x="6096000" y="1383708"/>
            <a:ext cx="5371992" cy="420250"/>
            <a:chOff x="6096000" y="1383708"/>
            <a:chExt cx="5371992" cy="420250"/>
          </a:xfrm>
        </p:grpSpPr>
        <p:grpSp>
          <p:nvGrpSpPr>
            <p:cNvPr id="76" name="Group 8">
              <a:extLst>
                <a:ext uri="{FF2B5EF4-FFF2-40B4-BE49-F238E27FC236}">
                  <a16:creationId xmlns:a16="http://schemas.microsoft.com/office/drawing/2014/main" id="{36F2FE5D-6281-1B8F-5422-FCB5C2DCB146}"/>
                </a:ext>
              </a:extLst>
            </p:cNvPr>
            <p:cNvGrpSpPr/>
            <p:nvPr/>
          </p:nvGrpSpPr>
          <p:grpSpPr>
            <a:xfrm>
              <a:off x="6096000" y="1406891"/>
              <a:ext cx="3824080" cy="397067"/>
              <a:chOff x="5038683" y="6121836"/>
              <a:chExt cx="3824080" cy="397067"/>
            </a:xfrm>
          </p:grpSpPr>
          <p:sp>
            <p:nvSpPr>
              <p:cNvPr id="77" name="Oval 5">
                <a:extLst>
                  <a:ext uri="{FF2B5EF4-FFF2-40B4-BE49-F238E27FC236}">
                    <a16:creationId xmlns:a16="http://schemas.microsoft.com/office/drawing/2014/main" id="{A5F30E9E-7BA8-E117-933C-32BED8A19236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00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TextBox 7">
                <a:extLst>
                  <a:ext uri="{FF2B5EF4-FFF2-40B4-BE49-F238E27FC236}">
                    <a16:creationId xmlns:a16="http://schemas.microsoft.com/office/drawing/2014/main" id="{A5896438-A3CD-5B50-FA67-3B5A31FB1526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3448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Ammortamenti concessioni</a:t>
                </a:r>
              </a:p>
            </p:txBody>
          </p:sp>
        </p:grpSp>
        <p:sp>
          <p:nvSpPr>
            <p:cNvPr id="116" name="CasellaDiTesto 115">
              <a:extLst>
                <a:ext uri="{FF2B5EF4-FFF2-40B4-BE49-F238E27FC236}">
                  <a16:creationId xmlns:a16="http://schemas.microsoft.com/office/drawing/2014/main" id="{C83D602B-A33A-708A-AABD-436E9FB33331}"/>
                </a:ext>
              </a:extLst>
            </p:cNvPr>
            <p:cNvSpPr txBox="1"/>
            <p:nvPr/>
          </p:nvSpPr>
          <p:spPr>
            <a:xfrm>
              <a:off x="10464191" y="1383708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2632.5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9805748-E6AD-5A31-764C-3EAB80C7C472}"/>
              </a:ext>
            </a:extLst>
          </p:cNvPr>
          <p:cNvGrpSpPr/>
          <p:nvPr/>
        </p:nvGrpSpPr>
        <p:grpSpPr>
          <a:xfrm>
            <a:off x="5946766" y="3987148"/>
            <a:ext cx="5635035" cy="523220"/>
            <a:chOff x="5946766" y="3987148"/>
            <a:chExt cx="5635035" cy="523220"/>
          </a:xfrm>
        </p:grpSpPr>
        <p:sp>
          <p:nvSpPr>
            <p:cNvPr id="91" name="CasellaDiTesto 59">
              <a:extLst>
                <a:ext uri="{FF2B5EF4-FFF2-40B4-BE49-F238E27FC236}">
                  <a16:creationId xmlns:a16="http://schemas.microsoft.com/office/drawing/2014/main" id="{DD600314-EA5A-718A-18CD-2295D7186BB1}"/>
                </a:ext>
              </a:extLst>
            </p:cNvPr>
            <p:cNvSpPr txBox="1"/>
            <p:nvPr/>
          </p:nvSpPr>
          <p:spPr>
            <a:xfrm>
              <a:off x="5946766" y="4034685"/>
              <a:ext cx="2486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pc="100" dirty="0" err="1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Variabili</a:t>
              </a:r>
              <a:r>
                <a:rPr lang="en-US" sz="2400" spc="100" dirty="0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:</a:t>
              </a:r>
              <a:endParaRPr lang="it-IT" sz="1600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715A1C9F-BD54-EFCF-3CE6-A8A91BF27219}"/>
                </a:ext>
              </a:extLst>
            </p:cNvPr>
            <p:cNvGrpSpPr/>
            <p:nvPr/>
          </p:nvGrpSpPr>
          <p:grpSpPr>
            <a:xfrm>
              <a:off x="9016358" y="3987148"/>
              <a:ext cx="2565443" cy="523220"/>
              <a:chOff x="9016358" y="3987148"/>
              <a:chExt cx="2565443" cy="523220"/>
            </a:xfrm>
          </p:grpSpPr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02C451EA-03BB-7C84-9E44-7DE052ADEBA5}"/>
                  </a:ext>
                </a:extLst>
              </p:cNvPr>
              <p:cNvSpPr txBox="1"/>
              <p:nvPr/>
            </p:nvSpPr>
            <p:spPr>
              <a:xfrm>
                <a:off x="10268621" y="3987148"/>
                <a:ext cx="13131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>
                    <a:solidFill>
                      <a:schemeClr val="accent2"/>
                    </a:solidFill>
                    <a:latin typeface="Montserrat SemiBold" pitchFamily="2" charset="0"/>
                  </a:rPr>
                  <a:t>1432.4</a:t>
                </a:r>
              </a:p>
            </p:txBody>
          </p:sp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91F12CAF-9219-62EC-C2B7-33739DC40C56}"/>
                  </a:ext>
                </a:extLst>
              </p:cNvPr>
              <p:cNvSpPr txBox="1"/>
              <p:nvPr/>
            </p:nvSpPr>
            <p:spPr>
              <a:xfrm>
                <a:off x="9016358" y="4034960"/>
                <a:ext cx="1268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b="1">
                    <a:latin typeface="Montserrat Bold" pitchFamily="2" charset="0"/>
                  </a:rPr>
                  <a:t>Totale:</a:t>
                </a:r>
                <a:endParaRPr lang="it-IT" b="1">
                  <a:latin typeface="Montserrat Bold" pitchFamily="2" charset="0"/>
                </a:endParaRPr>
              </a:p>
            </p:txBody>
          </p:sp>
        </p:grp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A97FAD17-CEE7-5523-3BB4-CEC7651678F1}"/>
              </a:ext>
            </a:extLst>
          </p:cNvPr>
          <p:cNvGrpSpPr/>
          <p:nvPr/>
        </p:nvGrpSpPr>
        <p:grpSpPr>
          <a:xfrm>
            <a:off x="6096000" y="1891886"/>
            <a:ext cx="5290237" cy="403566"/>
            <a:chOff x="6096000" y="1891886"/>
            <a:chExt cx="5290237" cy="403566"/>
          </a:xfrm>
        </p:grpSpPr>
        <p:grpSp>
          <p:nvGrpSpPr>
            <p:cNvPr id="79" name="Group 8">
              <a:extLst>
                <a:ext uri="{FF2B5EF4-FFF2-40B4-BE49-F238E27FC236}">
                  <a16:creationId xmlns:a16="http://schemas.microsoft.com/office/drawing/2014/main" id="{3170E63C-1EC8-4F10-3609-ED30823B2108}"/>
                </a:ext>
              </a:extLst>
            </p:cNvPr>
            <p:cNvGrpSpPr/>
            <p:nvPr/>
          </p:nvGrpSpPr>
          <p:grpSpPr>
            <a:xfrm>
              <a:off x="6096000" y="1898385"/>
              <a:ext cx="3774387" cy="397067"/>
              <a:chOff x="5038683" y="6121836"/>
              <a:chExt cx="3774387" cy="397067"/>
            </a:xfrm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BD027615-1964-A519-BA69-00E4A1739E64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005F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TextBox 7">
                <a:extLst>
                  <a:ext uri="{FF2B5EF4-FFF2-40B4-BE49-F238E27FC236}">
                    <a16:creationId xmlns:a16="http://schemas.microsoft.com/office/drawing/2014/main" id="{7B97D920-F052-6F54-DD4F-FC2455303DB2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3398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Salari e stipendi dipendenti</a:t>
                </a:r>
              </a:p>
            </p:txBody>
          </p:sp>
        </p:grp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74AE422A-7CCB-28EF-1534-70E4349E6D76}"/>
                </a:ext>
              </a:extLst>
            </p:cNvPr>
            <p:cNvSpPr txBox="1"/>
            <p:nvPr/>
          </p:nvSpPr>
          <p:spPr>
            <a:xfrm>
              <a:off x="10464190" y="1891886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460.8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CCA48CA7-A327-34F3-0AB3-EC010A256F2F}"/>
              </a:ext>
            </a:extLst>
          </p:cNvPr>
          <p:cNvGrpSpPr/>
          <p:nvPr/>
        </p:nvGrpSpPr>
        <p:grpSpPr>
          <a:xfrm>
            <a:off x="6096000" y="2413031"/>
            <a:ext cx="5217296" cy="406958"/>
            <a:chOff x="6096000" y="2413031"/>
            <a:chExt cx="5217296" cy="406958"/>
          </a:xfrm>
        </p:grpSpPr>
        <p:grpSp>
          <p:nvGrpSpPr>
            <p:cNvPr id="82" name="Group 8">
              <a:extLst>
                <a:ext uri="{FF2B5EF4-FFF2-40B4-BE49-F238E27FC236}">
                  <a16:creationId xmlns:a16="http://schemas.microsoft.com/office/drawing/2014/main" id="{43876AD8-6586-BA4F-7BCC-A24C88C5FC77}"/>
                </a:ext>
              </a:extLst>
            </p:cNvPr>
            <p:cNvGrpSpPr/>
            <p:nvPr/>
          </p:nvGrpSpPr>
          <p:grpSpPr>
            <a:xfrm>
              <a:off x="6096000" y="2422922"/>
              <a:ext cx="1996657" cy="397067"/>
              <a:chOff x="5038683" y="6121836"/>
              <a:chExt cx="1996657" cy="397067"/>
            </a:xfrm>
          </p:grpSpPr>
          <p:sp>
            <p:nvSpPr>
              <p:cNvPr id="83" name="Oval 5">
                <a:extLst>
                  <a:ext uri="{FF2B5EF4-FFF2-40B4-BE49-F238E27FC236}">
                    <a16:creationId xmlns:a16="http://schemas.microsoft.com/office/drawing/2014/main" id="{A1825B51-0FB0-F52B-2DD6-370EF4D81B77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007F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TextBox 7">
                <a:extLst>
                  <a:ext uri="{FF2B5EF4-FFF2-40B4-BE49-F238E27FC236}">
                    <a16:creationId xmlns:a16="http://schemas.microsoft.com/office/drawing/2014/main" id="{325C44EA-9257-E019-ACA9-8B540D65DBD2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1620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Oneri sociali</a:t>
                </a:r>
              </a:p>
            </p:txBody>
          </p:sp>
        </p:grp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991C4A28-F2AA-563F-3F61-7BD3CFC059CE}"/>
                </a:ext>
              </a:extLst>
            </p:cNvPr>
            <p:cNvSpPr txBox="1"/>
            <p:nvPr/>
          </p:nvSpPr>
          <p:spPr>
            <a:xfrm>
              <a:off x="10546739" y="2413031"/>
              <a:ext cx="766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143.1</a:t>
              </a: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A219845E-1E7D-8D81-DD7A-3A3545E1E21B}"/>
              </a:ext>
            </a:extLst>
          </p:cNvPr>
          <p:cNvGrpSpPr/>
          <p:nvPr/>
        </p:nvGrpSpPr>
        <p:grpSpPr>
          <a:xfrm>
            <a:off x="6096000" y="2933969"/>
            <a:ext cx="5081846" cy="401016"/>
            <a:chOff x="6096000" y="2933969"/>
            <a:chExt cx="5081846" cy="401016"/>
          </a:xfrm>
        </p:grpSpPr>
        <p:grpSp>
          <p:nvGrpSpPr>
            <p:cNvPr id="85" name="Group 8">
              <a:extLst>
                <a:ext uri="{FF2B5EF4-FFF2-40B4-BE49-F238E27FC236}">
                  <a16:creationId xmlns:a16="http://schemas.microsoft.com/office/drawing/2014/main" id="{A5B1F80E-5A11-9900-F6E6-7B9B48236605}"/>
                </a:ext>
              </a:extLst>
            </p:cNvPr>
            <p:cNvGrpSpPr/>
            <p:nvPr/>
          </p:nvGrpSpPr>
          <p:grpSpPr>
            <a:xfrm>
              <a:off x="6096000" y="2937918"/>
              <a:ext cx="1698498" cy="397067"/>
              <a:chOff x="5038683" y="6121836"/>
              <a:chExt cx="1698498" cy="397067"/>
            </a:xfrm>
          </p:grpSpPr>
          <p:sp>
            <p:nvSpPr>
              <p:cNvPr id="86" name="Oval 5">
                <a:extLst>
                  <a:ext uri="{FF2B5EF4-FFF2-40B4-BE49-F238E27FC236}">
                    <a16:creationId xmlns:a16="http://schemas.microsoft.com/office/drawing/2014/main" id="{43C0C4AA-B91A-86B9-6B15-09DA840F4872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47C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TextBox 7">
                <a:extLst>
                  <a:ext uri="{FF2B5EF4-FFF2-40B4-BE49-F238E27FC236}">
                    <a16:creationId xmlns:a16="http://schemas.microsoft.com/office/drawing/2014/main" id="{F09078A8-3CD1-ECB1-AC3A-C9E456E8D4A1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1322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Altri Costi</a:t>
                </a:r>
              </a:p>
            </p:txBody>
          </p:sp>
        </p:grp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9D4B7A81-B900-B541-8FED-DF264A3FBD7C}"/>
                </a:ext>
              </a:extLst>
            </p:cNvPr>
            <p:cNvSpPr txBox="1"/>
            <p:nvPr/>
          </p:nvSpPr>
          <p:spPr>
            <a:xfrm>
              <a:off x="10672579" y="2933969"/>
              <a:ext cx="505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99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896C27AC-1C6B-A74F-20CA-557987AF9749}"/>
              </a:ext>
            </a:extLst>
          </p:cNvPr>
          <p:cNvGrpSpPr/>
          <p:nvPr/>
        </p:nvGrpSpPr>
        <p:grpSpPr>
          <a:xfrm>
            <a:off x="6096000" y="3344082"/>
            <a:ext cx="5156385" cy="646331"/>
            <a:chOff x="6096000" y="3344082"/>
            <a:chExt cx="5156385" cy="646331"/>
          </a:xfrm>
        </p:grpSpPr>
        <p:grpSp>
          <p:nvGrpSpPr>
            <p:cNvPr id="88" name="Group 8">
              <a:extLst>
                <a:ext uri="{FF2B5EF4-FFF2-40B4-BE49-F238E27FC236}">
                  <a16:creationId xmlns:a16="http://schemas.microsoft.com/office/drawing/2014/main" id="{6215E77A-F246-BA31-FCC0-F5BFD88B5BD8}"/>
                </a:ext>
              </a:extLst>
            </p:cNvPr>
            <p:cNvGrpSpPr/>
            <p:nvPr/>
          </p:nvGrpSpPr>
          <p:grpSpPr>
            <a:xfrm>
              <a:off x="6096000" y="3344082"/>
              <a:ext cx="3623733" cy="646331"/>
              <a:chOff x="5038683" y="6003907"/>
              <a:chExt cx="3623733" cy="646331"/>
            </a:xfrm>
          </p:grpSpPr>
          <p:sp>
            <p:nvSpPr>
              <p:cNvPr id="89" name="Oval 5">
                <a:extLst>
                  <a:ext uri="{FF2B5EF4-FFF2-40B4-BE49-F238E27FC236}">
                    <a16:creationId xmlns:a16="http://schemas.microsoft.com/office/drawing/2014/main" id="{1564DD3B-E02A-64D3-C9A9-C2D37C41F5F4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B5E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TextBox 7">
                <a:extLst>
                  <a:ext uri="{FF2B5EF4-FFF2-40B4-BE49-F238E27FC236}">
                    <a16:creationId xmlns:a16="http://schemas.microsoft.com/office/drawing/2014/main" id="{B056AFF8-7B0F-21A0-8B3B-02590F313AEA}"/>
                  </a:ext>
                </a:extLst>
              </p:cNvPr>
              <p:cNvSpPr txBox="1"/>
              <p:nvPr/>
            </p:nvSpPr>
            <p:spPr>
              <a:xfrm>
                <a:off x="5414383" y="6003907"/>
                <a:ext cx="3248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Ammortamenti impianti, attrezzature, fabbricati</a:t>
                </a:r>
              </a:p>
            </p:txBody>
          </p:sp>
        </p:grp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B5E96BCB-B230-654D-A71A-606B71D1DB2C}"/>
                </a:ext>
              </a:extLst>
            </p:cNvPr>
            <p:cNvSpPr txBox="1"/>
            <p:nvPr/>
          </p:nvSpPr>
          <p:spPr>
            <a:xfrm>
              <a:off x="10598039" y="3454907"/>
              <a:ext cx="65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61.2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DCC2B8E-7261-EF33-5D13-CED5F419545E}"/>
              </a:ext>
            </a:extLst>
          </p:cNvPr>
          <p:cNvGrpSpPr/>
          <p:nvPr/>
        </p:nvGrpSpPr>
        <p:grpSpPr>
          <a:xfrm>
            <a:off x="6088840" y="4501249"/>
            <a:ext cx="5233828" cy="403359"/>
            <a:chOff x="6088840" y="4501249"/>
            <a:chExt cx="5233828" cy="403359"/>
          </a:xfrm>
        </p:grpSpPr>
        <p:grpSp>
          <p:nvGrpSpPr>
            <p:cNvPr id="104" name="Group 8">
              <a:extLst>
                <a:ext uri="{FF2B5EF4-FFF2-40B4-BE49-F238E27FC236}">
                  <a16:creationId xmlns:a16="http://schemas.microsoft.com/office/drawing/2014/main" id="{5CFAA5AA-9539-DF90-3630-BCB4DDE1E56C}"/>
                </a:ext>
              </a:extLst>
            </p:cNvPr>
            <p:cNvGrpSpPr/>
            <p:nvPr/>
          </p:nvGrpSpPr>
          <p:grpSpPr>
            <a:xfrm>
              <a:off x="6088840" y="4507541"/>
              <a:ext cx="3923466" cy="397067"/>
              <a:chOff x="5038683" y="6121836"/>
              <a:chExt cx="3923466" cy="397067"/>
            </a:xfrm>
          </p:grpSpPr>
          <p:sp>
            <p:nvSpPr>
              <p:cNvPr id="105" name="Oval 5">
                <a:extLst>
                  <a:ext uri="{FF2B5EF4-FFF2-40B4-BE49-F238E27FC236}">
                    <a16:creationId xmlns:a16="http://schemas.microsoft.com/office/drawing/2014/main" id="{70D12C56-7769-D927-D9BA-038307660A79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C8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6" name="TextBox 7">
                <a:extLst>
                  <a:ext uri="{FF2B5EF4-FFF2-40B4-BE49-F238E27FC236}">
                    <a16:creationId xmlns:a16="http://schemas.microsoft.com/office/drawing/2014/main" id="{D8CF27C5-7875-CEC3-F9D2-1845F1A50B48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3547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Costi per servizi(edili e simili)</a:t>
                </a:r>
              </a:p>
            </p:txBody>
          </p:sp>
        </p:grpSp>
        <p:sp>
          <p:nvSpPr>
            <p:cNvPr id="122" name="CasellaDiTesto 121">
              <a:extLst>
                <a:ext uri="{FF2B5EF4-FFF2-40B4-BE49-F238E27FC236}">
                  <a16:creationId xmlns:a16="http://schemas.microsoft.com/office/drawing/2014/main" id="{B529B38B-AC87-81C1-9382-242304D92129}"/>
                </a:ext>
              </a:extLst>
            </p:cNvPr>
            <p:cNvSpPr txBox="1"/>
            <p:nvPr/>
          </p:nvSpPr>
          <p:spPr>
            <a:xfrm>
              <a:off x="10613820" y="4501249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1017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90C7F75F-EEE7-DEDA-09EE-0A893BC29A91}"/>
              </a:ext>
            </a:extLst>
          </p:cNvPr>
          <p:cNvGrpSpPr/>
          <p:nvPr/>
        </p:nvGrpSpPr>
        <p:grpSpPr>
          <a:xfrm>
            <a:off x="6097307" y="4992743"/>
            <a:ext cx="5249655" cy="403359"/>
            <a:chOff x="6097307" y="4992743"/>
            <a:chExt cx="5249655" cy="403359"/>
          </a:xfrm>
        </p:grpSpPr>
        <p:grpSp>
          <p:nvGrpSpPr>
            <p:cNvPr id="107" name="Group 8">
              <a:extLst>
                <a:ext uri="{FF2B5EF4-FFF2-40B4-BE49-F238E27FC236}">
                  <a16:creationId xmlns:a16="http://schemas.microsoft.com/office/drawing/2014/main" id="{C775775B-CED9-325D-8731-9B7CD1BC34CA}"/>
                </a:ext>
              </a:extLst>
            </p:cNvPr>
            <p:cNvGrpSpPr/>
            <p:nvPr/>
          </p:nvGrpSpPr>
          <p:grpSpPr>
            <a:xfrm>
              <a:off x="6097307" y="4999035"/>
              <a:ext cx="3742327" cy="397067"/>
              <a:chOff x="5038683" y="6121836"/>
              <a:chExt cx="3742327" cy="397067"/>
            </a:xfrm>
          </p:grpSpPr>
          <p:sp>
            <p:nvSpPr>
              <p:cNvPr id="108" name="Oval 5">
                <a:extLst>
                  <a:ext uri="{FF2B5EF4-FFF2-40B4-BE49-F238E27FC236}">
                    <a16:creationId xmlns:a16="http://schemas.microsoft.com/office/drawing/2014/main" id="{6E3D8EA1-C518-5747-1781-FBA04779EF88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TextBox 7">
                <a:extLst>
                  <a:ext uri="{FF2B5EF4-FFF2-40B4-BE49-F238E27FC236}">
                    <a16:creationId xmlns:a16="http://schemas.microsoft.com/office/drawing/2014/main" id="{C3CF0AC8-E636-1276-4D23-FE4E4E6E4C2B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3366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Tasse </a:t>
                </a:r>
                <a:r>
                  <a:rPr lang="it-IT" dirty="0">
                    <a:latin typeface="Montserrat Medium" pitchFamily="2" charset="0"/>
                  </a:rPr>
                  <a:t>utilizzo infrastrutture</a:t>
                </a:r>
              </a:p>
            </p:txBody>
          </p:sp>
        </p:grp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A0126922-6001-BCFD-BD97-141451011BC7}"/>
                </a:ext>
              </a:extLst>
            </p:cNvPr>
            <p:cNvSpPr txBox="1"/>
            <p:nvPr/>
          </p:nvSpPr>
          <p:spPr>
            <a:xfrm>
              <a:off x="10503461" y="4992743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322.2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DA39BD6-DBE1-8A4A-4590-841F7F762FFB}"/>
              </a:ext>
            </a:extLst>
          </p:cNvPr>
          <p:cNvGrpSpPr/>
          <p:nvPr/>
        </p:nvGrpSpPr>
        <p:grpSpPr>
          <a:xfrm>
            <a:off x="6088840" y="5523572"/>
            <a:ext cx="5124274" cy="400110"/>
            <a:chOff x="6088840" y="5523572"/>
            <a:chExt cx="5124274" cy="400110"/>
          </a:xfrm>
        </p:grpSpPr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FE456C74-BE99-4831-05EC-F17F6C428923}"/>
                </a:ext>
              </a:extLst>
            </p:cNvPr>
            <p:cNvGrpSpPr/>
            <p:nvPr/>
          </p:nvGrpSpPr>
          <p:grpSpPr>
            <a:xfrm>
              <a:off x="6088840" y="5523572"/>
              <a:ext cx="3338371" cy="397067"/>
              <a:chOff x="5038683" y="6121836"/>
              <a:chExt cx="3338371" cy="397067"/>
            </a:xfrm>
          </p:grpSpPr>
          <p:sp>
            <p:nvSpPr>
              <p:cNvPr id="111" name="Oval 5">
                <a:extLst>
                  <a:ext uri="{FF2B5EF4-FFF2-40B4-BE49-F238E27FC236}">
                    <a16:creationId xmlns:a16="http://schemas.microsoft.com/office/drawing/2014/main" id="{AA95D3F6-7EE8-4EA5-3174-A32580CA9107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FFD9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TextBox 7">
                <a:extLst>
                  <a:ext uri="{FF2B5EF4-FFF2-40B4-BE49-F238E27FC236}">
                    <a16:creationId xmlns:a16="http://schemas.microsoft.com/office/drawing/2014/main" id="{1154DC92-6CF6-0854-C138-9404362372D8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2962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Acquisto materie prime</a:t>
                </a:r>
              </a:p>
            </p:txBody>
          </p:sp>
        </p:grpSp>
        <p:sp>
          <p:nvSpPr>
            <p:cNvPr id="124" name="CasellaDiTesto 123">
              <a:extLst>
                <a:ext uri="{FF2B5EF4-FFF2-40B4-BE49-F238E27FC236}">
                  <a16:creationId xmlns:a16="http://schemas.microsoft.com/office/drawing/2014/main" id="{71D6F95D-8854-6124-B22D-F6FA94E4FF35}"/>
                </a:ext>
              </a:extLst>
            </p:cNvPr>
            <p:cNvSpPr txBox="1"/>
            <p:nvPr/>
          </p:nvSpPr>
          <p:spPr>
            <a:xfrm>
              <a:off x="10719068" y="5523572"/>
              <a:ext cx="494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59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4D890FB-92DB-82B2-B5D1-B1955E066586}"/>
              </a:ext>
            </a:extLst>
          </p:cNvPr>
          <p:cNvGrpSpPr/>
          <p:nvPr/>
        </p:nvGrpSpPr>
        <p:grpSpPr>
          <a:xfrm>
            <a:off x="6088840" y="6038568"/>
            <a:ext cx="5199222" cy="403638"/>
            <a:chOff x="6088840" y="6038568"/>
            <a:chExt cx="5199222" cy="403638"/>
          </a:xfrm>
        </p:grpSpPr>
        <p:grpSp>
          <p:nvGrpSpPr>
            <p:cNvPr id="113" name="Group 8">
              <a:extLst>
                <a:ext uri="{FF2B5EF4-FFF2-40B4-BE49-F238E27FC236}">
                  <a16:creationId xmlns:a16="http://schemas.microsoft.com/office/drawing/2014/main" id="{376010C4-3824-7CD4-0DFD-2DF9B8587F86}"/>
                </a:ext>
              </a:extLst>
            </p:cNvPr>
            <p:cNvGrpSpPr/>
            <p:nvPr/>
          </p:nvGrpSpPr>
          <p:grpSpPr>
            <a:xfrm>
              <a:off x="6088840" y="6038568"/>
              <a:ext cx="2804570" cy="397067"/>
              <a:chOff x="5038683" y="6121836"/>
              <a:chExt cx="2804570" cy="397067"/>
            </a:xfrm>
          </p:grpSpPr>
          <p:sp>
            <p:nvSpPr>
              <p:cNvPr id="114" name="Oval 5">
                <a:extLst>
                  <a:ext uri="{FF2B5EF4-FFF2-40B4-BE49-F238E27FC236}">
                    <a16:creationId xmlns:a16="http://schemas.microsoft.com/office/drawing/2014/main" id="{B19A0524-6A66-8C47-0180-306A22DCD58B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FFE9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TextBox 7">
                <a:extLst>
                  <a:ext uri="{FF2B5EF4-FFF2-40B4-BE49-F238E27FC236}">
                    <a16:creationId xmlns:a16="http://schemas.microsoft.com/office/drawing/2014/main" id="{B5B15563-C115-DD60-728E-F55E49B85ED0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2428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Altri oneri operativi</a:t>
                </a:r>
              </a:p>
            </p:txBody>
          </p:sp>
        </p:grp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BD958CCF-6FA3-05DE-6CF3-07B95775DB7E}"/>
                </a:ext>
              </a:extLst>
            </p:cNvPr>
            <p:cNvSpPr txBox="1"/>
            <p:nvPr/>
          </p:nvSpPr>
          <p:spPr>
            <a:xfrm>
              <a:off x="10567993" y="6042096"/>
              <a:ext cx="720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34.2</a:t>
              </a:r>
            </a:p>
          </p:txBody>
        </p:sp>
      </p:grp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78222248-B281-F19C-0F51-6E66BC7EF837}"/>
              </a:ext>
            </a:extLst>
          </p:cNvPr>
          <p:cNvSpPr txBox="1"/>
          <p:nvPr/>
        </p:nvSpPr>
        <p:spPr>
          <a:xfrm>
            <a:off x="408905" y="4953900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Montserrat Bold" pitchFamily="2" charset="0"/>
              </a:rPr>
              <a:t>Cost-Driver: </a:t>
            </a:r>
            <a:r>
              <a:rPr lang="it-IT" sz="2000">
                <a:solidFill>
                  <a:schemeClr val="accent3"/>
                </a:solidFill>
                <a:latin typeface="Montserrat SemiBold" pitchFamily="2" charset="0"/>
              </a:rPr>
              <a:t>Km in concessione</a:t>
            </a:r>
            <a:endParaRPr lang="it-IT">
              <a:solidFill>
                <a:schemeClr val="accent3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decel="9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9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9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9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/>
      <p:bldGraphic spid="38" grpId="0">
        <p:bldAsOne/>
      </p:bldGraphic>
      <p:bldP spid="1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igura a mano libera: forma 97">
            <a:extLst>
              <a:ext uri="{FF2B5EF4-FFF2-40B4-BE49-F238E27FC236}">
                <a16:creationId xmlns:a16="http://schemas.microsoft.com/office/drawing/2014/main" id="{2F3F4C52-7BF3-3A73-094A-ED953019B04F}"/>
              </a:ext>
            </a:extLst>
          </p:cNvPr>
          <p:cNvSpPr/>
          <p:nvPr/>
        </p:nvSpPr>
        <p:spPr>
          <a:xfrm>
            <a:off x="-478684" y="6154088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43" name="Gruppo 51">
            <a:extLst>
              <a:ext uri="{FF2B5EF4-FFF2-40B4-BE49-F238E27FC236}">
                <a16:creationId xmlns:a16="http://schemas.microsoft.com/office/drawing/2014/main" id="{0361D154-D85F-DD41-A589-D0A0FEA90E9D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44" name="Logo Atlantia">
              <a:extLst>
                <a:ext uri="{FF2B5EF4-FFF2-40B4-BE49-F238E27FC236}">
                  <a16:creationId xmlns:a16="http://schemas.microsoft.com/office/drawing/2014/main" id="{5EFC490F-3EE7-982F-957A-6AADBC5DB97B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46" name="Free-form: Shape 19">
                <a:extLst>
                  <a:ext uri="{FF2B5EF4-FFF2-40B4-BE49-F238E27FC236}">
                    <a16:creationId xmlns:a16="http://schemas.microsoft.com/office/drawing/2014/main" id="{D4F724B5-CD24-61AA-1696-A23DBF27E2FD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ree-form: Shape 20">
                <a:extLst>
                  <a:ext uri="{FF2B5EF4-FFF2-40B4-BE49-F238E27FC236}">
                    <a16:creationId xmlns:a16="http://schemas.microsoft.com/office/drawing/2014/main" id="{DED9A40D-3751-C0BC-6F8D-E2A2DD1B5CA7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Free-form: Shape 21">
                <a:extLst>
                  <a:ext uri="{FF2B5EF4-FFF2-40B4-BE49-F238E27FC236}">
                    <a16:creationId xmlns:a16="http://schemas.microsoft.com/office/drawing/2014/main" id="{FAFAF65E-293D-3714-97EF-E52D4E351E69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Free-form: Shape 22">
                <a:extLst>
                  <a:ext uri="{FF2B5EF4-FFF2-40B4-BE49-F238E27FC236}">
                    <a16:creationId xmlns:a16="http://schemas.microsoft.com/office/drawing/2014/main" id="{A71AC5B1-B773-4C77-71DC-24D6F88E1334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Free-form: Shape 23">
                <a:extLst>
                  <a:ext uri="{FF2B5EF4-FFF2-40B4-BE49-F238E27FC236}">
                    <a16:creationId xmlns:a16="http://schemas.microsoft.com/office/drawing/2014/main" id="{00FADC35-9FD4-B95E-C114-71C6DD60E3E7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ree-form: Shape 24">
                <a:extLst>
                  <a:ext uri="{FF2B5EF4-FFF2-40B4-BE49-F238E27FC236}">
                    <a16:creationId xmlns:a16="http://schemas.microsoft.com/office/drawing/2014/main" id="{97F5DDC2-B9FC-DADD-BAE0-8F617B47AD33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" name="Cerchio vuoto 53">
              <a:extLst>
                <a:ext uri="{FF2B5EF4-FFF2-40B4-BE49-F238E27FC236}">
                  <a16:creationId xmlns:a16="http://schemas.microsoft.com/office/drawing/2014/main" id="{F2611FDC-4B23-625B-4BB2-F94649EA9781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o 94">
            <a:extLst>
              <a:ext uri="{FF2B5EF4-FFF2-40B4-BE49-F238E27FC236}">
                <a16:creationId xmlns:a16="http://schemas.microsoft.com/office/drawing/2014/main" id="{EEE2270D-CED3-8B26-101C-4B3ACF91A469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53" name="Cerchio vuoto 95">
              <a:extLst>
                <a:ext uri="{FF2B5EF4-FFF2-40B4-BE49-F238E27FC236}">
                  <a16:creationId xmlns:a16="http://schemas.microsoft.com/office/drawing/2014/main" id="{5085941D-6DF1-2A4F-7BF9-4110A8C691BD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4" name="Immagine 96">
              <a:extLst>
                <a:ext uri="{FF2B5EF4-FFF2-40B4-BE49-F238E27FC236}">
                  <a16:creationId xmlns:a16="http://schemas.microsoft.com/office/drawing/2014/main" id="{7D49F3E2-BA6F-E151-1B96-716B28AE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grpSp>
        <p:nvGrpSpPr>
          <p:cNvPr id="55" name="Group 30">
            <a:extLst>
              <a:ext uri="{FF2B5EF4-FFF2-40B4-BE49-F238E27FC236}">
                <a16:creationId xmlns:a16="http://schemas.microsoft.com/office/drawing/2014/main" id="{8CE085C0-3DD4-5F16-1019-43374FA45FAF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56" name="Cerchio vuoto 98">
              <a:extLst>
                <a:ext uri="{FF2B5EF4-FFF2-40B4-BE49-F238E27FC236}">
                  <a16:creationId xmlns:a16="http://schemas.microsoft.com/office/drawing/2014/main" id="{E5B8DE94-B607-8285-5327-03A69111152F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57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79866E9-1879-EFAB-319C-DEAE236B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58" name="Figura a mano libera: forma 96">
            <a:extLst>
              <a:ext uri="{FF2B5EF4-FFF2-40B4-BE49-F238E27FC236}">
                <a16:creationId xmlns:a16="http://schemas.microsoft.com/office/drawing/2014/main" id="{87EBF0EB-CEA1-4DFE-9CFB-88FED4C4A743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62" name="Gruppo 68">
            <a:extLst>
              <a:ext uri="{FF2B5EF4-FFF2-40B4-BE49-F238E27FC236}">
                <a16:creationId xmlns:a16="http://schemas.microsoft.com/office/drawing/2014/main" id="{E9878100-01F9-3D46-0E16-01A1FCEC4F93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63" name="Cerchio vuoto 69">
              <a:extLst>
                <a:ext uri="{FF2B5EF4-FFF2-40B4-BE49-F238E27FC236}">
                  <a16:creationId xmlns:a16="http://schemas.microsoft.com/office/drawing/2014/main" id="{059CA871-9F59-EE46-5495-47844865AFB5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EC82C0BB-BE91-BB9C-8539-9E3E9070D9FC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65" name="Rettangolo 71">
                <a:extLst>
                  <a:ext uri="{FF2B5EF4-FFF2-40B4-BE49-F238E27FC236}">
                    <a16:creationId xmlns:a16="http://schemas.microsoft.com/office/drawing/2014/main" id="{1559E7C3-737F-4BDA-5DA1-6B73B626DD4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72">
                <a:extLst>
                  <a:ext uri="{FF2B5EF4-FFF2-40B4-BE49-F238E27FC236}">
                    <a16:creationId xmlns:a16="http://schemas.microsoft.com/office/drawing/2014/main" id="{1A49BBF0-6EA7-01BB-6BDA-015D6A6822DC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Rettangolo 87">
                <a:extLst>
                  <a:ext uri="{FF2B5EF4-FFF2-40B4-BE49-F238E27FC236}">
                    <a16:creationId xmlns:a16="http://schemas.microsoft.com/office/drawing/2014/main" id="{216D70AB-1C60-0956-FE55-F072F6E486BD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88">
                <a:extLst>
                  <a:ext uri="{FF2B5EF4-FFF2-40B4-BE49-F238E27FC236}">
                    <a16:creationId xmlns:a16="http://schemas.microsoft.com/office/drawing/2014/main" id="{9FED7D59-F5D2-AFAE-ACD2-3DD19FCBEDC1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Rettangolo 89">
                <a:extLst>
                  <a:ext uri="{FF2B5EF4-FFF2-40B4-BE49-F238E27FC236}">
                    <a16:creationId xmlns:a16="http://schemas.microsoft.com/office/drawing/2014/main" id="{6F2FF5B6-AD44-AF15-B678-46B644BD262D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90">
                <a:extLst>
                  <a:ext uri="{FF2B5EF4-FFF2-40B4-BE49-F238E27FC236}">
                    <a16:creationId xmlns:a16="http://schemas.microsoft.com/office/drawing/2014/main" id="{AC88DDB2-09F4-5526-867A-5B017B9184FD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Rettangolo 91">
                <a:extLst>
                  <a:ext uri="{FF2B5EF4-FFF2-40B4-BE49-F238E27FC236}">
                    <a16:creationId xmlns:a16="http://schemas.microsoft.com/office/drawing/2014/main" id="{79105321-DC80-827B-24CB-FB610E395348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92">
                <a:extLst>
                  <a:ext uri="{FF2B5EF4-FFF2-40B4-BE49-F238E27FC236}">
                    <a16:creationId xmlns:a16="http://schemas.microsoft.com/office/drawing/2014/main" id="{D3417978-22E4-AF66-6EF4-D62FEDCF92EB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Rettangolo 93">
                <a:extLst>
                  <a:ext uri="{FF2B5EF4-FFF2-40B4-BE49-F238E27FC236}">
                    <a16:creationId xmlns:a16="http://schemas.microsoft.com/office/drawing/2014/main" id="{0277CF16-3B58-6F62-C545-9320AC7D6038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990DB-607D-50CB-09EB-F649EDD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235" name="Rectangle 67">
            <a:extLst>
              <a:ext uri="{FF2B5EF4-FFF2-40B4-BE49-F238E27FC236}">
                <a16:creationId xmlns:a16="http://schemas.microsoft.com/office/drawing/2014/main" id="{27E262AD-118A-F760-A428-0331C7876D84}"/>
              </a:ext>
            </a:extLst>
          </p:cNvPr>
          <p:cNvSpPr/>
          <p:nvPr/>
        </p:nvSpPr>
        <p:spPr>
          <a:xfrm>
            <a:off x="417510" y="567143"/>
            <a:ext cx="8116890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Titolo">
            <a:extLst>
              <a:ext uri="{FF2B5EF4-FFF2-40B4-BE49-F238E27FC236}">
                <a16:creationId xmlns:a16="http://schemas.microsoft.com/office/drawing/2014/main" id="{EC966936-820C-ECC3-6AF5-6BD59B8B53A5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err="1">
                <a:latin typeface="Montserrat Bold" pitchFamily="2" charset="0"/>
              </a:rPr>
              <a:t>Costi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3600" b="1" spc="300" dirty="0">
                <a:latin typeface="Montserrat Bold" pitchFamily="2" charset="0"/>
              </a:rPr>
              <a:t>non di </a:t>
            </a:r>
            <a:r>
              <a:rPr lang="en-US" sz="3600" b="1" spc="300" dirty="0" err="1">
                <a:latin typeface="Montserrat Bold" pitchFamily="2" charset="0"/>
              </a:rPr>
              <a:t>produzione</a:t>
            </a:r>
            <a:endParaRPr lang="it-IT" sz="5400" b="1" spc="300" dirty="0">
              <a:latin typeface="Montserrat Bold" pitchFamily="2" charset="0"/>
            </a:endParaRPr>
          </a:p>
        </p:txBody>
      </p:sp>
      <p:graphicFrame>
        <p:nvGraphicFramePr>
          <p:cNvPr id="226" name="Grafico 225">
            <a:extLst>
              <a:ext uri="{FF2B5EF4-FFF2-40B4-BE49-F238E27FC236}">
                <a16:creationId xmlns:a16="http://schemas.microsoft.com/office/drawing/2014/main" id="{82F5D240-5836-086E-4937-0796DE1FC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149581"/>
              </p:ext>
            </p:extLst>
          </p:nvPr>
        </p:nvGraphicFramePr>
        <p:xfrm>
          <a:off x="383591" y="983830"/>
          <a:ext cx="5778036" cy="39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4" name="Gruppo 73">
            <a:extLst>
              <a:ext uri="{FF2B5EF4-FFF2-40B4-BE49-F238E27FC236}">
                <a16:creationId xmlns:a16="http://schemas.microsoft.com/office/drawing/2014/main" id="{09D71AE2-463A-635F-75C2-6679EF252A91}"/>
              </a:ext>
            </a:extLst>
          </p:cNvPr>
          <p:cNvGrpSpPr/>
          <p:nvPr/>
        </p:nvGrpSpPr>
        <p:grpSpPr>
          <a:xfrm>
            <a:off x="3272609" y="5885757"/>
            <a:ext cx="540000" cy="540000"/>
            <a:chOff x="3272609" y="6221220"/>
            <a:chExt cx="540000" cy="540000"/>
          </a:xfrm>
        </p:grpSpPr>
        <p:sp>
          <p:nvSpPr>
            <p:cNvPr id="75" name="Cerchio vuoto 97">
              <a:extLst>
                <a:ext uri="{FF2B5EF4-FFF2-40B4-BE49-F238E27FC236}">
                  <a16:creationId xmlns:a16="http://schemas.microsoft.com/office/drawing/2014/main" id="{E4030A74-E3EF-8F47-D114-7E500CD27B02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76" name="Immagine 75">
              <a:extLst>
                <a:ext uri="{FF2B5EF4-FFF2-40B4-BE49-F238E27FC236}">
                  <a16:creationId xmlns:a16="http://schemas.microsoft.com/office/drawing/2014/main" id="{7837D2F7-4961-5E53-A106-FEF791EF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3AE5DD7F-3587-58F5-9C79-A9CE4BB7FC39}"/>
              </a:ext>
            </a:extLst>
          </p:cNvPr>
          <p:cNvGrpSpPr/>
          <p:nvPr/>
        </p:nvGrpSpPr>
        <p:grpSpPr>
          <a:xfrm>
            <a:off x="5946767" y="1579169"/>
            <a:ext cx="5596565" cy="545385"/>
            <a:chOff x="5946767" y="1579169"/>
            <a:chExt cx="5596565" cy="545385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74610FF9-1823-EF47-2D73-134122839534}"/>
                </a:ext>
              </a:extLst>
            </p:cNvPr>
            <p:cNvGrpSpPr/>
            <p:nvPr/>
          </p:nvGrpSpPr>
          <p:grpSpPr>
            <a:xfrm>
              <a:off x="9016358" y="1579169"/>
              <a:ext cx="2526974" cy="523220"/>
              <a:chOff x="9016358" y="1579169"/>
              <a:chExt cx="2526974" cy="523220"/>
            </a:xfrm>
          </p:grpSpPr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02CD9F-07AD-3A3E-2315-7321235621F9}"/>
                  </a:ext>
                </a:extLst>
              </p:cNvPr>
              <p:cNvSpPr txBox="1"/>
              <p:nvPr/>
            </p:nvSpPr>
            <p:spPr>
              <a:xfrm>
                <a:off x="10284654" y="1579169"/>
                <a:ext cx="1258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solidFill>
                      <a:schemeClr val="accent2"/>
                    </a:solidFill>
                    <a:latin typeface="Montserrat SemiBold" pitchFamily="2" charset="0"/>
                  </a:rPr>
                  <a:t>1393.2</a:t>
                </a: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BBC9468E-5DE4-D082-8B51-31726F8C33DF}"/>
                  </a:ext>
                </a:extLst>
              </p:cNvPr>
              <p:cNvSpPr txBox="1"/>
              <p:nvPr/>
            </p:nvSpPr>
            <p:spPr>
              <a:xfrm>
                <a:off x="9016358" y="1639706"/>
                <a:ext cx="1268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b="1">
                    <a:latin typeface="Montserrat Bold" pitchFamily="2" charset="0"/>
                  </a:rPr>
                  <a:t>Totale:</a:t>
                </a:r>
                <a:endParaRPr lang="it-IT" b="1">
                  <a:latin typeface="Montserrat Bold" pitchFamily="2" charset="0"/>
                </a:endParaRPr>
              </a:p>
            </p:txBody>
          </p:sp>
        </p:grpSp>
        <p:sp>
          <p:nvSpPr>
            <p:cNvPr id="77" name="CasellaDiTesto 59">
              <a:extLst>
                <a:ext uri="{FF2B5EF4-FFF2-40B4-BE49-F238E27FC236}">
                  <a16:creationId xmlns:a16="http://schemas.microsoft.com/office/drawing/2014/main" id="{447F36ED-33DB-F932-5B57-74CD6E61F5C9}"/>
                </a:ext>
              </a:extLst>
            </p:cNvPr>
            <p:cNvSpPr txBox="1"/>
            <p:nvPr/>
          </p:nvSpPr>
          <p:spPr>
            <a:xfrm>
              <a:off x="5946767" y="1662889"/>
              <a:ext cx="2486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pc="100" dirty="0" err="1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Fissi</a:t>
              </a:r>
              <a:r>
                <a:rPr lang="en-US" sz="2400" spc="100" dirty="0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:</a:t>
              </a:r>
              <a:endParaRPr lang="it-IT" sz="1600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5B1D6A10-F2DA-B705-F7E9-E2645105A867}"/>
              </a:ext>
            </a:extLst>
          </p:cNvPr>
          <p:cNvGrpSpPr/>
          <p:nvPr/>
        </p:nvGrpSpPr>
        <p:grpSpPr>
          <a:xfrm>
            <a:off x="6096000" y="2040168"/>
            <a:ext cx="5370388" cy="646331"/>
            <a:chOff x="6096000" y="1322505"/>
            <a:chExt cx="5370388" cy="646331"/>
          </a:xfrm>
        </p:grpSpPr>
        <p:grpSp>
          <p:nvGrpSpPr>
            <p:cNvPr id="78" name="Group 8">
              <a:extLst>
                <a:ext uri="{FF2B5EF4-FFF2-40B4-BE49-F238E27FC236}">
                  <a16:creationId xmlns:a16="http://schemas.microsoft.com/office/drawing/2014/main" id="{5485BE78-3073-2161-34A0-3CE313ED5403}"/>
                </a:ext>
              </a:extLst>
            </p:cNvPr>
            <p:cNvGrpSpPr/>
            <p:nvPr/>
          </p:nvGrpSpPr>
          <p:grpSpPr>
            <a:xfrm>
              <a:off x="6096000" y="1322505"/>
              <a:ext cx="3916307" cy="646331"/>
              <a:chOff x="5038683" y="6037450"/>
              <a:chExt cx="3916307" cy="646331"/>
            </a:xfrm>
          </p:grpSpPr>
          <p:sp>
            <p:nvSpPr>
              <p:cNvPr id="79" name="Oval 5">
                <a:extLst>
                  <a:ext uri="{FF2B5EF4-FFF2-40B4-BE49-F238E27FC236}">
                    <a16:creationId xmlns:a16="http://schemas.microsoft.com/office/drawing/2014/main" id="{340103EE-1CEC-9B84-1B6E-862C19C60441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00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4AE9C073-233A-AB64-BC33-B63C01729CD6}"/>
                  </a:ext>
                </a:extLst>
              </p:cNvPr>
              <p:cNvSpPr txBox="1"/>
              <p:nvPr/>
            </p:nvSpPr>
            <p:spPr>
              <a:xfrm>
                <a:off x="5414384" y="6037450"/>
                <a:ext cx="35406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Montserrat Medium" pitchFamily="2" charset="0"/>
                  </a:rPr>
                  <a:t>Svalutazioni e accantonamenti</a:t>
                </a:r>
              </a:p>
            </p:txBody>
          </p:sp>
        </p:grp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998B74-651E-6739-EC2F-345648E31DF7}"/>
                </a:ext>
              </a:extLst>
            </p:cNvPr>
            <p:cNvSpPr txBox="1"/>
            <p:nvPr/>
          </p:nvSpPr>
          <p:spPr>
            <a:xfrm>
              <a:off x="10465793" y="1383708"/>
              <a:ext cx="100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1200.6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0DFA814-131F-C65B-E4AE-4A43711FEC92}"/>
              </a:ext>
            </a:extLst>
          </p:cNvPr>
          <p:cNvGrpSpPr/>
          <p:nvPr/>
        </p:nvGrpSpPr>
        <p:grpSpPr>
          <a:xfrm>
            <a:off x="5946766" y="4042679"/>
            <a:ext cx="5599769" cy="523220"/>
            <a:chOff x="5946766" y="4042679"/>
            <a:chExt cx="5599769" cy="523220"/>
          </a:xfrm>
        </p:grpSpPr>
        <p:sp>
          <p:nvSpPr>
            <p:cNvPr id="93" name="CasellaDiTesto 59">
              <a:extLst>
                <a:ext uri="{FF2B5EF4-FFF2-40B4-BE49-F238E27FC236}">
                  <a16:creationId xmlns:a16="http://schemas.microsoft.com/office/drawing/2014/main" id="{244F363D-4AB4-33BF-2309-FD90D3FFFCCF}"/>
                </a:ext>
              </a:extLst>
            </p:cNvPr>
            <p:cNvSpPr txBox="1"/>
            <p:nvPr/>
          </p:nvSpPr>
          <p:spPr>
            <a:xfrm>
              <a:off x="5946766" y="4090216"/>
              <a:ext cx="2486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pc="100" dirty="0" err="1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Variabili</a:t>
              </a:r>
              <a:r>
                <a:rPr lang="en-US" sz="2400" spc="100" dirty="0">
                  <a:latin typeface="Montserrat SemiBold" pitchFamily="2" charset="0"/>
                  <a:ea typeface="Open Sans Medium" pitchFamily="2" charset="0"/>
                  <a:cs typeface="Open Sans Medium" pitchFamily="2" charset="0"/>
                </a:rPr>
                <a:t>:</a:t>
              </a:r>
              <a:endParaRPr lang="it-IT" sz="1600" spc="100" dirty="0">
                <a:latin typeface="Montserrat SemiBold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F6A7F09F-DF3C-0F97-A4BC-DE7D69DB2867}"/>
                </a:ext>
              </a:extLst>
            </p:cNvPr>
            <p:cNvGrpSpPr/>
            <p:nvPr/>
          </p:nvGrpSpPr>
          <p:grpSpPr>
            <a:xfrm>
              <a:off x="9016358" y="4042679"/>
              <a:ext cx="2530177" cy="523220"/>
              <a:chOff x="9016358" y="3495644"/>
              <a:chExt cx="2530177" cy="523220"/>
            </a:xfrm>
          </p:grpSpPr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E5BA9A93-43C6-D267-C92E-197A9C43D25E}"/>
                  </a:ext>
                </a:extLst>
              </p:cNvPr>
              <p:cNvSpPr txBox="1"/>
              <p:nvPr/>
            </p:nvSpPr>
            <p:spPr>
              <a:xfrm>
                <a:off x="10268621" y="3495644"/>
                <a:ext cx="1277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solidFill>
                      <a:schemeClr val="accent2"/>
                    </a:solidFill>
                    <a:latin typeface="Montserrat SemiBold" pitchFamily="2" charset="0"/>
                  </a:rPr>
                  <a:t>2120.5</a:t>
                </a:r>
              </a:p>
            </p:txBody>
          </p:sp>
          <p:sp>
            <p:nvSpPr>
              <p:cNvPr id="107" name="CasellaDiTesto 106">
                <a:extLst>
                  <a:ext uri="{FF2B5EF4-FFF2-40B4-BE49-F238E27FC236}">
                    <a16:creationId xmlns:a16="http://schemas.microsoft.com/office/drawing/2014/main" id="{FF49D2F3-8E35-BBFF-F7F3-6A76CE5C695F}"/>
                  </a:ext>
                </a:extLst>
              </p:cNvPr>
              <p:cNvSpPr txBox="1"/>
              <p:nvPr/>
            </p:nvSpPr>
            <p:spPr>
              <a:xfrm>
                <a:off x="9016358" y="3543456"/>
                <a:ext cx="1268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b="1">
                    <a:latin typeface="Montserrat Bold" pitchFamily="2" charset="0"/>
                  </a:rPr>
                  <a:t>Totale:</a:t>
                </a:r>
                <a:endParaRPr lang="it-IT" b="1">
                  <a:latin typeface="Montserrat Bold" pitchFamily="2" charset="0"/>
                </a:endParaRPr>
              </a:p>
            </p:txBody>
          </p:sp>
        </p:grp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AC32E72-F5AB-0424-5689-4B7EED9C841A}"/>
              </a:ext>
            </a:extLst>
          </p:cNvPr>
          <p:cNvGrpSpPr/>
          <p:nvPr/>
        </p:nvGrpSpPr>
        <p:grpSpPr>
          <a:xfrm>
            <a:off x="6096000" y="2654469"/>
            <a:ext cx="5278214" cy="646331"/>
            <a:chOff x="6096000" y="1801550"/>
            <a:chExt cx="5278214" cy="646331"/>
          </a:xfrm>
        </p:grpSpPr>
        <p:grpSp>
          <p:nvGrpSpPr>
            <p:cNvPr id="81" name="Group 8">
              <a:extLst>
                <a:ext uri="{FF2B5EF4-FFF2-40B4-BE49-F238E27FC236}">
                  <a16:creationId xmlns:a16="http://schemas.microsoft.com/office/drawing/2014/main" id="{24301F38-2914-8F33-AC5D-101FDAF2BE9D}"/>
                </a:ext>
              </a:extLst>
            </p:cNvPr>
            <p:cNvGrpSpPr/>
            <p:nvPr/>
          </p:nvGrpSpPr>
          <p:grpSpPr>
            <a:xfrm>
              <a:off x="6096000" y="1801550"/>
              <a:ext cx="3356003" cy="646331"/>
              <a:chOff x="5038683" y="6025001"/>
              <a:chExt cx="3356003" cy="646331"/>
            </a:xfrm>
          </p:grpSpPr>
          <p:sp>
            <p:nvSpPr>
              <p:cNvPr id="82" name="Oval 5">
                <a:extLst>
                  <a:ext uri="{FF2B5EF4-FFF2-40B4-BE49-F238E27FC236}">
                    <a16:creationId xmlns:a16="http://schemas.microsoft.com/office/drawing/2014/main" id="{EB111CDF-15CB-60AA-3A8A-C1C8BAF28090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005F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TextBox 7">
                <a:extLst>
                  <a:ext uri="{FF2B5EF4-FFF2-40B4-BE49-F238E27FC236}">
                    <a16:creationId xmlns:a16="http://schemas.microsoft.com/office/drawing/2014/main" id="{476DD755-43C8-C0B6-8081-F073D48FDB15}"/>
                  </a:ext>
                </a:extLst>
              </p:cNvPr>
              <p:cNvSpPr txBox="1"/>
              <p:nvPr/>
            </p:nvSpPr>
            <p:spPr>
              <a:xfrm>
                <a:off x="5414383" y="6025001"/>
                <a:ext cx="29803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Vari ammortamenti</a:t>
                </a:r>
              </a:p>
              <a:p>
                <a:r>
                  <a:rPr lang="it-IT">
                    <a:latin typeface="Montserrat Medium" pitchFamily="2" charset="0"/>
                  </a:rPr>
                  <a:t>(mobili, arredi, licenze…)</a:t>
                </a:r>
              </a:p>
            </p:txBody>
          </p:sp>
        </p:grp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7D985FA4-182C-2160-182E-7F114FA363F1}"/>
                </a:ext>
              </a:extLst>
            </p:cNvPr>
            <p:cNvSpPr txBox="1"/>
            <p:nvPr/>
          </p:nvSpPr>
          <p:spPr>
            <a:xfrm>
              <a:off x="10557965" y="1876547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187.2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E34C447E-6636-86E5-1EA6-AFDE7BE651E9}"/>
              </a:ext>
            </a:extLst>
          </p:cNvPr>
          <p:cNvGrpSpPr/>
          <p:nvPr/>
        </p:nvGrpSpPr>
        <p:grpSpPr>
          <a:xfrm>
            <a:off x="6088840" y="4556780"/>
            <a:ext cx="5210031" cy="403359"/>
            <a:chOff x="6088840" y="4501249"/>
            <a:chExt cx="5210031" cy="403359"/>
          </a:xfrm>
        </p:grpSpPr>
        <p:grpSp>
          <p:nvGrpSpPr>
            <p:cNvPr id="94" name="Group 8">
              <a:extLst>
                <a:ext uri="{FF2B5EF4-FFF2-40B4-BE49-F238E27FC236}">
                  <a16:creationId xmlns:a16="http://schemas.microsoft.com/office/drawing/2014/main" id="{0B835A3A-6A4B-A136-D0B8-0145D6FE1575}"/>
                </a:ext>
              </a:extLst>
            </p:cNvPr>
            <p:cNvGrpSpPr/>
            <p:nvPr/>
          </p:nvGrpSpPr>
          <p:grpSpPr>
            <a:xfrm>
              <a:off x="6088840" y="4507541"/>
              <a:ext cx="2352523" cy="397067"/>
              <a:chOff x="5038683" y="6121836"/>
              <a:chExt cx="2352523" cy="397067"/>
            </a:xfrm>
          </p:grpSpPr>
          <p:sp>
            <p:nvSpPr>
              <p:cNvPr id="95" name="Oval 5">
                <a:extLst>
                  <a:ext uri="{FF2B5EF4-FFF2-40B4-BE49-F238E27FC236}">
                    <a16:creationId xmlns:a16="http://schemas.microsoft.com/office/drawing/2014/main" id="{647D757F-4008-6E41-2566-3DBAFE8A79DB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C8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TextBox 7">
                <a:extLst>
                  <a:ext uri="{FF2B5EF4-FFF2-40B4-BE49-F238E27FC236}">
                    <a16:creationId xmlns:a16="http://schemas.microsoft.com/office/drawing/2014/main" id="{231E088A-7DB7-30FA-A761-ECA352E57BBF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1976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Oneri finanziari</a:t>
                </a:r>
              </a:p>
            </p:txBody>
          </p:sp>
        </p:grp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55302ABC-BE3D-A531-5213-F87A8503546F}"/>
                </a:ext>
              </a:extLst>
            </p:cNvPr>
            <p:cNvSpPr txBox="1"/>
            <p:nvPr/>
          </p:nvSpPr>
          <p:spPr>
            <a:xfrm>
              <a:off x="10551551" y="4501249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1567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00565FA1-F664-8426-11A4-40FBD4724D63}"/>
              </a:ext>
            </a:extLst>
          </p:cNvPr>
          <p:cNvGrpSpPr/>
          <p:nvPr/>
        </p:nvGrpSpPr>
        <p:grpSpPr>
          <a:xfrm>
            <a:off x="6097307" y="5048274"/>
            <a:ext cx="5249654" cy="403359"/>
            <a:chOff x="6097307" y="4992743"/>
            <a:chExt cx="5249654" cy="403359"/>
          </a:xfrm>
        </p:grpSpPr>
        <p:grpSp>
          <p:nvGrpSpPr>
            <p:cNvPr id="97" name="Group 8">
              <a:extLst>
                <a:ext uri="{FF2B5EF4-FFF2-40B4-BE49-F238E27FC236}">
                  <a16:creationId xmlns:a16="http://schemas.microsoft.com/office/drawing/2014/main" id="{1E86F45D-4819-4BAB-2C2F-C1215B996BE9}"/>
                </a:ext>
              </a:extLst>
            </p:cNvPr>
            <p:cNvGrpSpPr/>
            <p:nvPr/>
          </p:nvGrpSpPr>
          <p:grpSpPr>
            <a:xfrm>
              <a:off x="6097307" y="4999035"/>
              <a:ext cx="2394201" cy="397067"/>
              <a:chOff x="5038683" y="6121836"/>
              <a:chExt cx="2394201" cy="397067"/>
            </a:xfrm>
          </p:grpSpPr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20B187C9-C997-CA85-8A87-ABE54EBC72F8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TextBox 7">
                <a:extLst>
                  <a:ext uri="{FF2B5EF4-FFF2-40B4-BE49-F238E27FC236}">
                    <a16:creationId xmlns:a16="http://schemas.microsoft.com/office/drawing/2014/main" id="{1A4432E7-6902-A3F6-8479-64742FAED5D1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2018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Costi per servizi</a:t>
                </a:r>
              </a:p>
            </p:txBody>
          </p:sp>
        </p:grp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63FA9344-B60B-16D6-2753-400A5FD23638}"/>
                </a:ext>
              </a:extLst>
            </p:cNvPr>
            <p:cNvSpPr txBox="1"/>
            <p:nvPr/>
          </p:nvSpPr>
          <p:spPr>
            <a:xfrm>
              <a:off x="10503460" y="4992743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553.5</a:t>
              </a:r>
            </a:p>
          </p:txBody>
        </p:sp>
      </p:grp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3D9E6C8B-CF0A-9B43-8831-3E245059EC54}"/>
              </a:ext>
            </a:extLst>
          </p:cNvPr>
          <p:cNvSpPr txBox="1"/>
          <p:nvPr/>
        </p:nvSpPr>
        <p:spPr>
          <a:xfrm>
            <a:off x="408905" y="4953900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Montserrat Bold" pitchFamily="2" charset="0"/>
              </a:rPr>
              <a:t>Cost-Driver: </a:t>
            </a:r>
            <a:r>
              <a:rPr lang="it-IT" sz="2000" dirty="0">
                <a:solidFill>
                  <a:schemeClr val="accent3"/>
                </a:solidFill>
                <a:latin typeface="Montserrat SemiBold" pitchFamily="2" charset="0"/>
              </a:rPr>
              <a:t>Km in concessione</a:t>
            </a:r>
            <a:endParaRPr lang="it-IT" dirty="0">
              <a:solidFill>
                <a:schemeClr val="accent3"/>
              </a:solidFill>
              <a:latin typeface="Montserrat SemiBold" pitchFamily="2" charset="0"/>
            </a:endParaRPr>
          </a:p>
        </p:txBody>
      </p: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1E6EBDFF-A683-1729-56E6-4FD310FDDD41}"/>
              </a:ext>
            </a:extLst>
          </p:cNvPr>
          <p:cNvGrpSpPr/>
          <p:nvPr/>
        </p:nvGrpSpPr>
        <p:grpSpPr>
          <a:xfrm>
            <a:off x="6096000" y="3357561"/>
            <a:ext cx="5155586" cy="403566"/>
            <a:chOff x="6096000" y="1891886"/>
            <a:chExt cx="5155586" cy="403566"/>
          </a:xfrm>
        </p:grpSpPr>
        <p:grpSp>
          <p:nvGrpSpPr>
            <p:cNvPr id="85" name="Group 8">
              <a:extLst>
                <a:ext uri="{FF2B5EF4-FFF2-40B4-BE49-F238E27FC236}">
                  <a16:creationId xmlns:a16="http://schemas.microsoft.com/office/drawing/2014/main" id="{AE1D1DA6-D33F-0DAC-E0FD-62AB3A220ACA}"/>
                </a:ext>
              </a:extLst>
            </p:cNvPr>
            <p:cNvGrpSpPr/>
            <p:nvPr/>
          </p:nvGrpSpPr>
          <p:grpSpPr>
            <a:xfrm>
              <a:off x="6096000" y="1898385"/>
              <a:ext cx="4056516" cy="397067"/>
              <a:chOff x="5038683" y="6121836"/>
              <a:chExt cx="4056516" cy="397067"/>
            </a:xfrm>
          </p:grpSpPr>
          <p:sp>
            <p:nvSpPr>
              <p:cNvPr id="87" name="Oval 5">
                <a:extLst>
                  <a:ext uri="{FF2B5EF4-FFF2-40B4-BE49-F238E27FC236}">
                    <a16:creationId xmlns:a16="http://schemas.microsoft.com/office/drawing/2014/main" id="{C3A42115-9E42-AA68-4E62-9CA3B9E447DC}"/>
                  </a:ext>
                </a:extLst>
              </p:cNvPr>
              <p:cNvSpPr/>
              <p:nvPr/>
            </p:nvSpPr>
            <p:spPr>
              <a:xfrm>
                <a:off x="5038683" y="6121836"/>
                <a:ext cx="397067" cy="397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157B69CC-7369-37A6-3AA1-EC894AE98689}"/>
                  </a:ext>
                </a:extLst>
              </p:cNvPr>
              <p:cNvSpPr txBox="1"/>
              <p:nvPr/>
            </p:nvSpPr>
            <p:spPr>
              <a:xfrm>
                <a:off x="5414383" y="6130933"/>
                <a:ext cx="3680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latin typeface="Montserrat Medium" pitchFamily="2" charset="0"/>
                  </a:rPr>
                  <a:t>Compensi agli amministratori</a:t>
                </a:r>
              </a:p>
            </p:txBody>
          </p:sp>
        </p:grp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2CA9FD8D-2BC3-24A7-DD68-69F0232F66F3}"/>
                </a:ext>
              </a:extLst>
            </p:cNvPr>
            <p:cNvSpPr txBox="1"/>
            <p:nvPr/>
          </p:nvSpPr>
          <p:spPr>
            <a:xfrm>
              <a:off x="10680596" y="1891886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latin typeface="Montserrat SemiBold" pitchFamily="2" charset="0"/>
                </a:rPr>
                <a:t>5.4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20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decel="9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9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/>
      <p:bldGraphic spid="226" grpId="0">
        <p:bldAsOne/>
      </p:bldGraphic>
      <p:bldP spid="1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5A07F1-475F-927E-7BD0-316A66282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C58F223A-C58D-FC65-EA82-76EBC819605C}"/>
              </a:ext>
            </a:extLst>
          </p:cNvPr>
          <p:cNvSpPr txBox="1"/>
          <p:nvPr/>
        </p:nvSpPr>
        <p:spPr>
          <a:xfrm>
            <a:off x="417508" y="94603"/>
            <a:ext cx="748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err="1">
                <a:solidFill>
                  <a:schemeClr val="bg1"/>
                </a:solidFill>
                <a:latin typeface="Montserrat Bold" pitchFamily="2" charset="0"/>
              </a:rPr>
              <a:t>Bibliografia</a:t>
            </a:r>
            <a:endParaRPr lang="it-IT" sz="5400" b="1" spc="300" dirty="0">
              <a:solidFill>
                <a:schemeClr val="bg1"/>
              </a:solidFill>
              <a:latin typeface="Montserrat Bold" pitchFamily="2" charset="0"/>
            </a:endParaRP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2D42DF-765A-E821-54AB-A62DF721F35B}"/>
              </a:ext>
            </a:extLst>
          </p:cNvPr>
          <p:cNvGrpSpPr/>
          <p:nvPr/>
        </p:nvGrpSpPr>
        <p:grpSpPr>
          <a:xfrm>
            <a:off x="596872" y="3943693"/>
            <a:ext cx="7602993" cy="880654"/>
            <a:chOff x="596872" y="3492473"/>
            <a:chExt cx="7602993" cy="880654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15A995E-FE29-29C6-8068-B7DEF109CA66}"/>
                </a:ext>
              </a:extLst>
            </p:cNvPr>
            <p:cNvGrpSpPr/>
            <p:nvPr/>
          </p:nvGrpSpPr>
          <p:grpSpPr>
            <a:xfrm>
              <a:off x="1501844" y="3492473"/>
              <a:ext cx="6698021" cy="773081"/>
              <a:chOff x="395506" y="2227631"/>
              <a:chExt cx="9188311" cy="773081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4DDA4E-3527-C0E9-CDE6-E361C69B2806}"/>
                  </a:ext>
                </a:extLst>
              </p:cNvPr>
              <p:cNvSpPr txBox="1"/>
              <p:nvPr/>
            </p:nvSpPr>
            <p:spPr>
              <a:xfrm>
                <a:off x="395507" y="2546229"/>
                <a:ext cx="9188310" cy="4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5000"/>
                  </a:lnSpc>
                  <a:spcAft>
                    <a:spcPts val="800"/>
                  </a:spcAft>
                </a:pP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(https://it.linkedin.com/company/</a:t>
                </a:r>
                <a:r>
                  <a:rPr lang="it-IT" sz="1800" u="sng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atlantia</a:t>
                </a: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-s-p-a-)</a:t>
                </a:r>
                <a:endParaRPr lang="it-IT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912E952-4695-8E02-0CB3-85F0EC3D6C45}"/>
                  </a:ext>
                </a:extLst>
              </p:cNvPr>
              <p:cNvSpPr txBox="1"/>
              <p:nvPr/>
            </p:nvSpPr>
            <p:spPr>
              <a:xfrm>
                <a:off x="395506" y="2227631"/>
                <a:ext cx="7427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dirty="0">
                    <a:solidFill>
                      <a:schemeClr val="bg1"/>
                    </a:solidFill>
                    <a:latin typeface="Montserrat SemiBold" pitchFamily="2" charset="0"/>
                  </a:rPr>
                  <a:t>Pagina Atlantia Linkedin [online]</a:t>
                </a:r>
              </a:p>
            </p:txBody>
          </p:sp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348CD59C-7266-29FA-F9E2-A70B4D6C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72" y="3580238"/>
              <a:ext cx="792889" cy="792889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234A8519-E16B-CF3A-3D43-2C0E7405533A}"/>
              </a:ext>
            </a:extLst>
          </p:cNvPr>
          <p:cNvGrpSpPr/>
          <p:nvPr/>
        </p:nvGrpSpPr>
        <p:grpSpPr>
          <a:xfrm>
            <a:off x="513723" y="1020595"/>
            <a:ext cx="10176432" cy="1232009"/>
            <a:chOff x="513723" y="911044"/>
            <a:chExt cx="10176432" cy="1232009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B1B5F20D-CDE7-36F9-3D46-56C02B230992}"/>
                </a:ext>
              </a:extLst>
            </p:cNvPr>
            <p:cNvGrpSpPr/>
            <p:nvPr/>
          </p:nvGrpSpPr>
          <p:grpSpPr>
            <a:xfrm>
              <a:off x="1501845" y="911044"/>
              <a:ext cx="9188310" cy="1232009"/>
              <a:chOff x="395507" y="911044"/>
              <a:chExt cx="9188310" cy="1232009"/>
            </a:xfrm>
          </p:grpSpPr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B57D0C-6585-3DE1-4120-6EB282420F75}"/>
                  </a:ext>
                </a:extLst>
              </p:cNvPr>
              <p:cNvSpPr txBox="1"/>
              <p:nvPr/>
            </p:nvSpPr>
            <p:spPr>
              <a:xfrm>
                <a:off x="395507" y="1286921"/>
                <a:ext cx="9188310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5000"/>
                  </a:lnSpc>
                  <a:spcAft>
                    <a:spcPts val="800"/>
                  </a:spcAft>
                  <a:tabLst>
                    <a:tab pos="90170" algn="l"/>
                  </a:tabLst>
                </a:pP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https://www.atlantia.com/</a:t>
                </a:r>
                <a:r>
                  <a:rPr lang="it-IT" sz="1800" u="sng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documents</a:t>
                </a: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/37344/190027/RAI_2021_ITA_WEB_04_04_2022_B.pdf/95c295d8-b683-78ca-eb57-5b4e26f428ab?t=1653493281974)</a:t>
                </a:r>
                <a:endParaRPr lang="it-IT" sz="14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D578C48-D699-6905-1C28-545513DA9BC3}"/>
                  </a:ext>
                </a:extLst>
              </p:cNvPr>
              <p:cNvSpPr txBox="1"/>
              <p:nvPr/>
            </p:nvSpPr>
            <p:spPr>
              <a:xfrm>
                <a:off x="395507" y="911044"/>
                <a:ext cx="55527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dirty="0">
                    <a:solidFill>
                      <a:schemeClr val="bg1"/>
                    </a:solidFill>
                    <a:latin typeface="Montserrat SemiBold" pitchFamily="2" charset="0"/>
                  </a:rPr>
                  <a:t>Relazione Annuale 2021[pdf] </a:t>
                </a:r>
              </a:p>
            </p:txBody>
          </p:sp>
        </p:grp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07C2974B-9B3C-289A-EB2B-109A087D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23" y="1000003"/>
              <a:ext cx="959190" cy="959190"/>
            </a:xfrm>
            <a:prstGeom prst="rect">
              <a:avLst/>
            </a:prstGeom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76AED0F-2D29-4048-20FB-5155F14CBA1D}"/>
              </a:ext>
            </a:extLst>
          </p:cNvPr>
          <p:cNvGrpSpPr/>
          <p:nvPr/>
        </p:nvGrpSpPr>
        <p:grpSpPr>
          <a:xfrm>
            <a:off x="513722" y="2496989"/>
            <a:ext cx="10176433" cy="1202319"/>
            <a:chOff x="513722" y="2200042"/>
            <a:chExt cx="10176433" cy="1202319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D5CEA4E9-3A0A-2104-A499-00D323AF4CB7}"/>
                </a:ext>
              </a:extLst>
            </p:cNvPr>
            <p:cNvGrpSpPr/>
            <p:nvPr/>
          </p:nvGrpSpPr>
          <p:grpSpPr>
            <a:xfrm>
              <a:off x="1501844" y="2200042"/>
              <a:ext cx="9188311" cy="1202319"/>
              <a:chOff x="395506" y="2200042"/>
              <a:chExt cx="9188311" cy="1202319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FEF9043-51A6-0A7E-D60B-F935B57E1EF1}"/>
                  </a:ext>
                </a:extLst>
              </p:cNvPr>
              <p:cNvSpPr txBox="1"/>
              <p:nvPr/>
            </p:nvSpPr>
            <p:spPr>
              <a:xfrm>
                <a:off x="395507" y="2546229"/>
                <a:ext cx="9188310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5000"/>
                  </a:lnSpc>
                  <a:spcAft>
                    <a:spcPts val="800"/>
                  </a:spcAft>
                </a:pP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(https://www.atlantia.com/</a:t>
                </a:r>
                <a:r>
                  <a:rPr lang="it-IT" sz="1800" u="sng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documents</a:t>
                </a: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/37344/191159/Relazione_Corporate_Governance_ITA.pdf)</a:t>
                </a:r>
                <a:endParaRPr lang="it-IT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5735273-FC25-7B50-1F2E-DD5E29B08A3C}"/>
                  </a:ext>
                </a:extLst>
              </p:cNvPr>
              <p:cNvSpPr txBox="1"/>
              <p:nvPr/>
            </p:nvSpPr>
            <p:spPr>
              <a:xfrm>
                <a:off x="395506" y="2200042"/>
                <a:ext cx="7427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dirty="0">
                    <a:solidFill>
                      <a:schemeClr val="bg1"/>
                    </a:solidFill>
                    <a:latin typeface="Montserrat SemiBold" pitchFamily="2" charset="0"/>
                  </a:rPr>
                  <a:t>Relazione Corporate Governance 2021[pdf]</a:t>
                </a:r>
              </a:p>
            </p:txBody>
          </p:sp>
        </p:grp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05A8C29C-A5D5-5AC7-B06F-99DB763D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22" y="2315396"/>
              <a:ext cx="959190" cy="959190"/>
            </a:xfrm>
            <a:prstGeom prst="rect">
              <a:avLst/>
            </a:prstGeom>
          </p:spPr>
        </p:pic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8CD33C8-EB1A-19E4-5365-4F98DE6BF483}"/>
              </a:ext>
            </a:extLst>
          </p:cNvPr>
          <p:cNvGrpSpPr/>
          <p:nvPr/>
        </p:nvGrpSpPr>
        <p:grpSpPr>
          <a:xfrm>
            <a:off x="513721" y="5068732"/>
            <a:ext cx="10628043" cy="1194537"/>
            <a:chOff x="513721" y="4506675"/>
            <a:chExt cx="10628043" cy="119453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A6E79084-1020-7378-CC5D-3D6422B31CC7}"/>
                </a:ext>
              </a:extLst>
            </p:cNvPr>
            <p:cNvGrpSpPr/>
            <p:nvPr/>
          </p:nvGrpSpPr>
          <p:grpSpPr>
            <a:xfrm>
              <a:off x="1501843" y="4506675"/>
              <a:ext cx="9639921" cy="1194537"/>
              <a:chOff x="395505" y="2147807"/>
              <a:chExt cx="13223994" cy="1194537"/>
            </a:xfrm>
          </p:grpSpPr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E62BDDA0-3F88-66EE-3CE5-D646FD8EA3EF}"/>
                  </a:ext>
                </a:extLst>
              </p:cNvPr>
              <p:cNvSpPr txBox="1"/>
              <p:nvPr/>
            </p:nvSpPr>
            <p:spPr>
              <a:xfrm>
                <a:off x="395506" y="2486212"/>
                <a:ext cx="9188309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5000"/>
                  </a:lnSpc>
                  <a:spcAft>
                    <a:spcPts val="800"/>
                  </a:spcAft>
                  <a:tabLst>
                    <a:tab pos="90170" algn="l"/>
                  </a:tabLst>
                </a:pPr>
                <a:r>
                  <a:rPr lang="it-IT" sz="1800" u="sng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(https://tesi.univpm.it/bitstream/20.500.12075/6179/1/Apostol_pdf_a.pdf)</a:t>
                </a:r>
                <a:endParaRPr lang="it-IT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FF7C1765-0B0D-8C7B-95E9-ABBFC3C8D8CD}"/>
                  </a:ext>
                </a:extLst>
              </p:cNvPr>
              <p:cNvSpPr txBox="1"/>
              <p:nvPr/>
            </p:nvSpPr>
            <p:spPr>
              <a:xfrm>
                <a:off x="395505" y="2147807"/>
                <a:ext cx="132239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dirty="0">
                    <a:solidFill>
                      <a:schemeClr val="bg1"/>
                    </a:solidFill>
                    <a:latin typeface="Montserrat SemiBold" pitchFamily="2" charset="0"/>
                  </a:rPr>
                  <a:t>Analisi economico-finanziaria del bilancio consolidato [pdf]</a:t>
                </a:r>
              </a:p>
            </p:txBody>
          </p:sp>
        </p:grp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201C1054-7316-55E2-E31F-67000DDB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21" y="4614247"/>
              <a:ext cx="959190" cy="959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403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8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68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0CB664-9184-F2DE-8023-AFD9F4CF0A3F}"/>
              </a:ext>
            </a:extLst>
          </p:cNvPr>
          <p:cNvSpPr/>
          <p:nvPr/>
        </p:nvSpPr>
        <p:spPr>
          <a:xfrm>
            <a:off x="405247" y="572476"/>
            <a:ext cx="5040173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800EDD-7F4A-4EED-A63C-7A6779E242C6}"/>
              </a:ext>
            </a:extLst>
          </p:cNvPr>
          <p:cNvCxnSpPr>
            <a:cxnSpLocks/>
            <a:stCxn id="32" idx="6"/>
            <a:endCxn id="57" idx="2"/>
          </p:cNvCxnSpPr>
          <p:nvPr/>
        </p:nvCxnSpPr>
        <p:spPr>
          <a:xfrm>
            <a:off x="6036764" y="3685953"/>
            <a:ext cx="1007513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21D88A-A0E0-42D5-93FC-823348BAC3B0}"/>
              </a:ext>
            </a:extLst>
          </p:cNvPr>
          <p:cNvCxnSpPr>
            <a:cxnSpLocks/>
          </p:cNvCxnSpPr>
          <p:nvPr/>
        </p:nvCxnSpPr>
        <p:spPr>
          <a:xfrm>
            <a:off x="5622961" y="4774811"/>
            <a:ext cx="1349385" cy="16749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56B148-F376-4C5B-B8DB-697C5F407CC2}"/>
              </a:ext>
            </a:extLst>
          </p:cNvPr>
          <p:cNvCxnSpPr>
            <a:cxnSpLocks/>
          </p:cNvCxnSpPr>
          <p:nvPr/>
        </p:nvCxnSpPr>
        <p:spPr>
          <a:xfrm>
            <a:off x="4789364" y="5735081"/>
            <a:ext cx="1454220" cy="46358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C721A-86F9-4F32-AF94-DB7C6954197B}"/>
              </a:ext>
            </a:extLst>
          </p:cNvPr>
          <p:cNvCxnSpPr>
            <a:cxnSpLocks/>
          </p:cNvCxnSpPr>
          <p:nvPr/>
        </p:nvCxnSpPr>
        <p:spPr>
          <a:xfrm flipV="1">
            <a:off x="4686736" y="1169822"/>
            <a:ext cx="1556848" cy="41897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1170FF-D499-4804-B34A-3A811D8156D8}"/>
              </a:ext>
            </a:extLst>
          </p:cNvPr>
          <p:cNvCxnSpPr>
            <a:cxnSpLocks/>
          </p:cNvCxnSpPr>
          <p:nvPr/>
        </p:nvCxnSpPr>
        <p:spPr>
          <a:xfrm flipV="1">
            <a:off x="5558866" y="2429596"/>
            <a:ext cx="1397818" cy="5501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fondo logo">
            <a:extLst>
              <a:ext uri="{FF2B5EF4-FFF2-40B4-BE49-F238E27FC236}">
                <a16:creationId xmlns:a16="http://schemas.microsoft.com/office/drawing/2014/main" id="{D57F1D3F-C4B4-4B1F-8786-05443DB949F1}"/>
              </a:ext>
            </a:extLst>
          </p:cNvPr>
          <p:cNvSpPr>
            <a:spLocks noChangeAspect="1"/>
          </p:cNvSpPr>
          <p:nvPr/>
        </p:nvSpPr>
        <p:spPr>
          <a:xfrm>
            <a:off x="1224202" y="2207144"/>
            <a:ext cx="3060000" cy="3060000"/>
          </a:xfrm>
          <a:prstGeom prst="ellipse">
            <a:avLst/>
          </a:prstGeom>
          <a:solidFill>
            <a:srgbClr val="005FA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egnaposto numero diapositiva 30">
            <a:extLst>
              <a:ext uri="{FF2B5EF4-FFF2-40B4-BE49-F238E27FC236}">
                <a16:creationId xmlns:a16="http://schemas.microsoft.com/office/drawing/2014/main" id="{8204AC9E-516F-4042-BE69-593A5657C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2</a:t>
            </a:r>
          </a:p>
        </p:txBody>
      </p:sp>
      <p:grpSp>
        <p:nvGrpSpPr>
          <p:cNvPr id="102" name="Mask bianca 2">
            <a:extLst>
              <a:ext uri="{FF2B5EF4-FFF2-40B4-BE49-F238E27FC236}">
                <a16:creationId xmlns:a16="http://schemas.microsoft.com/office/drawing/2014/main" id="{BF71A3BC-B7A5-4FBB-AC71-6F5869F3161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202" y="2207144"/>
            <a:ext cx="3060000" cy="3060000"/>
            <a:chOff x="4566000" y="1899000"/>
            <a:chExt cx="3060000" cy="3060000"/>
          </a:xfrm>
        </p:grpSpPr>
        <p:sp>
          <p:nvSpPr>
            <p:cNvPr id="103" name="Figura a mano libera: forma 102">
              <a:extLst>
                <a:ext uri="{FF2B5EF4-FFF2-40B4-BE49-F238E27FC236}">
                  <a16:creationId xmlns:a16="http://schemas.microsoft.com/office/drawing/2014/main" id="{5DC1D542-DCC2-4D6A-9CC4-BA1DAF9768C3}"/>
                </a:ext>
              </a:extLst>
            </p:cNvPr>
            <p:cNvSpPr/>
            <p:nvPr/>
          </p:nvSpPr>
          <p:spPr>
            <a:xfrm>
              <a:off x="4566000" y="1899000"/>
              <a:ext cx="1530000" cy="3060000"/>
            </a:xfrm>
            <a:custGeom>
              <a:avLst/>
              <a:gdLst>
                <a:gd name="connsiteX0" fmla="*/ 1530000 w 1530000"/>
                <a:gd name="connsiteY0" fmla="*/ 0 h 3060000"/>
                <a:gd name="connsiteX1" fmla="*/ 1530000 w 1530000"/>
                <a:gd name="connsiteY1" fmla="*/ 3060000 h 3060000"/>
                <a:gd name="connsiteX2" fmla="*/ 0 w 1530000"/>
                <a:gd name="connsiteY2" fmla="*/ 1530000 h 3060000"/>
                <a:gd name="connsiteX3" fmla="*/ 1530000 w 1530000"/>
                <a:gd name="connsiteY3" fmla="*/ 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000" h="3060000">
                  <a:moveTo>
                    <a:pt x="1530000" y="0"/>
                  </a:moveTo>
                  <a:lnTo>
                    <a:pt x="1530000" y="3060000"/>
                  </a:lnTo>
                  <a:cubicBezTo>
                    <a:pt x="685004" y="3060000"/>
                    <a:pt x="0" y="2374996"/>
                    <a:pt x="0" y="1530000"/>
                  </a:cubicBezTo>
                  <a:cubicBezTo>
                    <a:pt x="0" y="685004"/>
                    <a:pt x="685004" y="0"/>
                    <a:pt x="15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33454A64-0F24-4E50-B7A7-646F2BED9321}"/>
                </a:ext>
              </a:extLst>
            </p:cNvPr>
            <p:cNvSpPr/>
            <p:nvPr/>
          </p:nvSpPr>
          <p:spPr>
            <a:xfrm rot="10800000">
              <a:off x="6096000" y="1899000"/>
              <a:ext cx="1530000" cy="3060000"/>
            </a:xfrm>
            <a:custGeom>
              <a:avLst/>
              <a:gdLst>
                <a:gd name="connsiteX0" fmla="*/ 1530000 w 1530000"/>
                <a:gd name="connsiteY0" fmla="*/ 0 h 3060000"/>
                <a:gd name="connsiteX1" fmla="*/ 1530000 w 1530000"/>
                <a:gd name="connsiteY1" fmla="*/ 3060000 h 3060000"/>
                <a:gd name="connsiteX2" fmla="*/ 0 w 1530000"/>
                <a:gd name="connsiteY2" fmla="*/ 1530000 h 3060000"/>
                <a:gd name="connsiteX3" fmla="*/ 1530000 w 1530000"/>
                <a:gd name="connsiteY3" fmla="*/ 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000" h="3060000">
                  <a:moveTo>
                    <a:pt x="1530000" y="0"/>
                  </a:moveTo>
                  <a:lnTo>
                    <a:pt x="1530000" y="3060000"/>
                  </a:lnTo>
                  <a:cubicBezTo>
                    <a:pt x="685004" y="3060000"/>
                    <a:pt x="0" y="2374996"/>
                    <a:pt x="0" y="1530000"/>
                  </a:cubicBezTo>
                  <a:cubicBezTo>
                    <a:pt x="0" y="685004"/>
                    <a:pt x="685004" y="0"/>
                    <a:pt x="1530000" y="0"/>
                  </a:cubicBezTo>
                  <a:close/>
                </a:path>
              </a:pathLst>
            </a:custGeom>
            <a:solidFill>
              <a:srgbClr val="005FAA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</p:grpSp>
      <p:grpSp>
        <p:nvGrpSpPr>
          <p:cNvPr id="89" name="Mask blu">
            <a:extLst>
              <a:ext uri="{FF2B5EF4-FFF2-40B4-BE49-F238E27FC236}">
                <a16:creationId xmlns:a16="http://schemas.microsoft.com/office/drawing/2014/main" id="{1334114B-6EEA-B258-F1EF-1BF0BFAAFE06}"/>
              </a:ext>
            </a:extLst>
          </p:cNvPr>
          <p:cNvGrpSpPr>
            <a:grpSpLocks noChangeAspect="1"/>
          </p:cNvGrpSpPr>
          <p:nvPr/>
        </p:nvGrpSpPr>
        <p:grpSpPr>
          <a:xfrm>
            <a:off x="1231402" y="2214344"/>
            <a:ext cx="3045600" cy="3045600"/>
            <a:chOff x="4566000" y="1899000"/>
            <a:chExt cx="3060000" cy="3060000"/>
          </a:xfrm>
        </p:grpSpPr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9093AF06-C8FC-FAC7-1AFE-9828D44C0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00" y="1899000"/>
              <a:ext cx="1530000" cy="3060000"/>
            </a:xfrm>
            <a:custGeom>
              <a:avLst/>
              <a:gdLst>
                <a:gd name="connsiteX0" fmla="*/ 0 w 1530000"/>
                <a:gd name="connsiteY0" fmla="*/ 0 h 3060000"/>
                <a:gd name="connsiteX1" fmla="*/ 1530000 w 1530000"/>
                <a:gd name="connsiteY1" fmla="*/ 1530000 h 3060000"/>
                <a:gd name="connsiteX2" fmla="*/ 0 w 1530000"/>
                <a:gd name="connsiteY2" fmla="*/ 306000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000" h="3060000">
                  <a:moveTo>
                    <a:pt x="0" y="0"/>
                  </a:moveTo>
                  <a:cubicBezTo>
                    <a:pt x="844996" y="0"/>
                    <a:pt x="1530000" y="685004"/>
                    <a:pt x="1530000" y="1530000"/>
                  </a:cubicBezTo>
                  <a:cubicBezTo>
                    <a:pt x="1530000" y="2374996"/>
                    <a:pt x="844996" y="3060000"/>
                    <a:pt x="0" y="3060000"/>
                  </a:cubicBezTo>
                  <a:close/>
                </a:path>
              </a:pathLst>
            </a:custGeom>
            <a:solidFill>
              <a:srgbClr val="005FAA"/>
            </a:solidFill>
            <a:ln w="15875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30000"/>
                        <a:gd name="connsiteY0" fmla="*/ 0 h 3060000"/>
                        <a:gd name="connsiteX1" fmla="*/ 1530000 w 1530000"/>
                        <a:gd name="connsiteY1" fmla="*/ 1530000 h 3060000"/>
                        <a:gd name="connsiteX2" fmla="*/ 0 w 1530000"/>
                        <a:gd name="connsiteY2" fmla="*/ 3060000 h 3060000"/>
                        <a:gd name="connsiteX3" fmla="*/ 0 w 1530000"/>
                        <a:gd name="connsiteY3" fmla="*/ 0 h 30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30000" h="3060000" fill="none" extrusionOk="0">
                          <a:moveTo>
                            <a:pt x="0" y="0"/>
                          </a:moveTo>
                          <a:cubicBezTo>
                            <a:pt x="780409" y="-35337"/>
                            <a:pt x="1581774" y="709742"/>
                            <a:pt x="1530000" y="1530000"/>
                          </a:cubicBezTo>
                          <a:cubicBezTo>
                            <a:pt x="1650631" y="2389306"/>
                            <a:pt x="864685" y="3019480"/>
                            <a:pt x="0" y="3060000"/>
                          </a:cubicBezTo>
                          <a:cubicBezTo>
                            <a:pt x="-87639" y="2254416"/>
                            <a:pt x="72679" y="512144"/>
                            <a:pt x="0" y="0"/>
                          </a:cubicBezTo>
                          <a:close/>
                        </a:path>
                        <a:path w="1530000" h="3060000" stroke="0" extrusionOk="0">
                          <a:moveTo>
                            <a:pt x="0" y="0"/>
                          </a:moveTo>
                          <a:cubicBezTo>
                            <a:pt x="722266" y="-75702"/>
                            <a:pt x="1483341" y="702516"/>
                            <a:pt x="1530000" y="1530000"/>
                          </a:cubicBezTo>
                          <a:cubicBezTo>
                            <a:pt x="1625576" y="2395117"/>
                            <a:pt x="686461" y="3065041"/>
                            <a:pt x="0" y="3060000"/>
                          </a:cubicBezTo>
                          <a:cubicBezTo>
                            <a:pt x="-134600" y="2418980"/>
                            <a:pt x="157196" y="72435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E67409DC-56F1-89A1-FA38-587C954016C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566000" y="1899000"/>
              <a:ext cx="1530000" cy="3060000"/>
            </a:xfrm>
            <a:custGeom>
              <a:avLst/>
              <a:gdLst>
                <a:gd name="connsiteX0" fmla="*/ 0 w 1530000"/>
                <a:gd name="connsiteY0" fmla="*/ 0 h 3060000"/>
                <a:gd name="connsiteX1" fmla="*/ 1530000 w 1530000"/>
                <a:gd name="connsiteY1" fmla="*/ 1530000 h 3060000"/>
                <a:gd name="connsiteX2" fmla="*/ 0 w 1530000"/>
                <a:gd name="connsiteY2" fmla="*/ 306000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000" h="3060000">
                  <a:moveTo>
                    <a:pt x="0" y="0"/>
                  </a:moveTo>
                  <a:cubicBezTo>
                    <a:pt x="844996" y="0"/>
                    <a:pt x="1530000" y="685004"/>
                    <a:pt x="1530000" y="1530000"/>
                  </a:cubicBezTo>
                  <a:cubicBezTo>
                    <a:pt x="1530000" y="2374996"/>
                    <a:pt x="844996" y="3060000"/>
                    <a:pt x="0" y="3060000"/>
                  </a:cubicBezTo>
                  <a:close/>
                </a:path>
              </a:pathLst>
            </a:custGeom>
            <a:solidFill>
              <a:srgbClr val="008BD7">
                <a:alpha val="0"/>
              </a:srgbClr>
            </a:solidFill>
            <a:ln w="15875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30000"/>
                        <a:gd name="connsiteY0" fmla="*/ 0 h 3060000"/>
                        <a:gd name="connsiteX1" fmla="*/ 1530000 w 1530000"/>
                        <a:gd name="connsiteY1" fmla="*/ 1530000 h 3060000"/>
                        <a:gd name="connsiteX2" fmla="*/ 0 w 1530000"/>
                        <a:gd name="connsiteY2" fmla="*/ 3060000 h 3060000"/>
                        <a:gd name="connsiteX3" fmla="*/ 0 w 1530000"/>
                        <a:gd name="connsiteY3" fmla="*/ 0 h 30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30000" h="3060000" fill="none" extrusionOk="0">
                          <a:moveTo>
                            <a:pt x="0" y="0"/>
                          </a:moveTo>
                          <a:cubicBezTo>
                            <a:pt x="780409" y="-35337"/>
                            <a:pt x="1581774" y="709742"/>
                            <a:pt x="1530000" y="1530000"/>
                          </a:cubicBezTo>
                          <a:cubicBezTo>
                            <a:pt x="1650631" y="2389306"/>
                            <a:pt x="864685" y="3019480"/>
                            <a:pt x="0" y="3060000"/>
                          </a:cubicBezTo>
                          <a:cubicBezTo>
                            <a:pt x="-87639" y="2254416"/>
                            <a:pt x="72679" y="512144"/>
                            <a:pt x="0" y="0"/>
                          </a:cubicBezTo>
                          <a:close/>
                        </a:path>
                        <a:path w="1530000" h="3060000" stroke="0" extrusionOk="0">
                          <a:moveTo>
                            <a:pt x="0" y="0"/>
                          </a:moveTo>
                          <a:cubicBezTo>
                            <a:pt x="722266" y="-75702"/>
                            <a:pt x="1483341" y="702516"/>
                            <a:pt x="1530000" y="1530000"/>
                          </a:cubicBezTo>
                          <a:cubicBezTo>
                            <a:pt x="1625576" y="2395117"/>
                            <a:pt x="686461" y="3065041"/>
                            <a:pt x="0" y="3060000"/>
                          </a:cubicBezTo>
                          <a:cubicBezTo>
                            <a:pt x="-134600" y="2418980"/>
                            <a:pt x="157196" y="72435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</p:grpSp>
      <p:grpSp>
        <p:nvGrpSpPr>
          <p:cNvPr id="108" name="Mask bianca 1">
            <a:extLst>
              <a:ext uri="{FF2B5EF4-FFF2-40B4-BE49-F238E27FC236}">
                <a16:creationId xmlns:a16="http://schemas.microsoft.com/office/drawing/2014/main" id="{4C843704-F7C0-48D0-8236-F370424D6299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224203" y="2207144"/>
            <a:ext cx="3060000" cy="3060000"/>
            <a:chOff x="4566000" y="1899000"/>
            <a:chExt cx="3060000" cy="3060000"/>
          </a:xfrm>
        </p:grpSpPr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E00722B5-F963-401D-ACE3-7A48E58DC645}"/>
                </a:ext>
              </a:extLst>
            </p:cNvPr>
            <p:cNvSpPr/>
            <p:nvPr/>
          </p:nvSpPr>
          <p:spPr>
            <a:xfrm>
              <a:off x="4566000" y="1899000"/>
              <a:ext cx="1530000" cy="3060000"/>
            </a:xfrm>
            <a:custGeom>
              <a:avLst/>
              <a:gdLst>
                <a:gd name="connsiteX0" fmla="*/ 1530000 w 1530000"/>
                <a:gd name="connsiteY0" fmla="*/ 0 h 3060000"/>
                <a:gd name="connsiteX1" fmla="*/ 1530000 w 1530000"/>
                <a:gd name="connsiteY1" fmla="*/ 3060000 h 3060000"/>
                <a:gd name="connsiteX2" fmla="*/ 0 w 1530000"/>
                <a:gd name="connsiteY2" fmla="*/ 1530000 h 3060000"/>
                <a:gd name="connsiteX3" fmla="*/ 1530000 w 1530000"/>
                <a:gd name="connsiteY3" fmla="*/ 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000" h="3060000">
                  <a:moveTo>
                    <a:pt x="1530000" y="0"/>
                  </a:moveTo>
                  <a:lnTo>
                    <a:pt x="1530000" y="3060000"/>
                  </a:lnTo>
                  <a:cubicBezTo>
                    <a:pt x="685004" y="3060000"/>
                    <a:pt x="0" y="2374996"/>
                    <a:pt x="0" y="1530000"/>
                  </a:cubicBezTo>
                  <a:cubicBezTo>
                    <a:pt x="0" y="685004"/>
                    <a:pt x="685004" y="0"/>
                    <a:pt x="15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4C3961B7-C94F-4D2E-920C-62D130875F4B}"/>
                </a:ext>
              </a:extLst>
            </p:cNvPr>
            <p:cNvSpPr/>
            <p:nvPr/>
          </p:nvSpPr>
          <p:spPr>
            <a:xfrm rot="10800000">
              <a:off x="6096000" y="1899000"/>
              <a:ext cx="1530000" cy="3060000"/>
            </a:xfrm>
            <a:custGeom>
              <a:avLst/>
              <a:gdLst>
                <a:gd name="connsiteX0" fmla="*/ 1530000 w 1530000"/>
                <a:gd name="connsiteY0" fmla="*/ 0 h 3060000"/>
                <a:gd name="connsiteX1" fmla="*/ 1530000 w 1530000"/>
                <a:gd name="connsiteY1" fmla="*/ 3060000 h 3060000"/>
                <a:gd name="connsiteX2" fmla="*/ 0 w 1530000"/>
                <a:gd name="connsiteY2" fmla="*/ 1530000 h 3060000"/>
                <a:gd name="connsiteX3" fmla="*/ 1530000 w 1530000"/>
                <a:gd name="connsiteY3" fmla="*/ 0 h 30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000" h="3060000">
                  <a:moveTo>
                    <a:pt x="1530000" y="0"/>
                  </a:moveTo>
                  <a:lnTo>
                    <a:pt x="1530000" y="3060000"/>
                  </a:lnTo>
                  <a:cubicBezTo>
                    <a:pt x="685004" y="3060000"/>
                    <a:pt x="0" y="2374996"/>
                    <a:pt x="0" y="1530000"/>
                  </a:cubicBezTo>
                  <a:cubicBezTo>
                    <a:pt x="0" y="685004"/>
                    <a:pt x="685004" y="0"/>
                    <a:pt x="1530000" y="0"/>
                  </a:cubicBezTo>
                  <a:close/>
                </a:path>
              </a:pathLst>
            </a:custGeom>
            <a:solidFill>
              <a:srgbClr val="005FAA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</p:grpSp>
      <p:grpSp>
        <p:nvGrpSpPr>
          <p:cNvPr id="35" name="Logo Atlantia">
            <a:extLst>
              <a:ext uri="{FF2B5EF4-FFF2-40B4-BE49-F238E27FC236}">
                <a16:creationId xmlns:a16="http://schemas.microsoft.com/office/drawing/2014/main" id="{B89F3030-862D-49E9-8A2E-2FD31DB96F97}"/>
              </a:ext>
            </a:extLst>
          </p:cNvPr>
          <p:cNvGrpSpPr>
            <a:grpSpLocks noChangeAspect="1"/>
          </p:cNvGrpSpPr>
          <p:nvPr/>
        </p:nvGrpSpPr>
        <p:grpSpPr>
          <a:xfrm>
            <a:off x="1400603" y="2376274"/>
            <a:ext cx="2700000" cy="2700000"/>
            <a:chOff x="4887577" y="364156"/>
            <a:chExt cx="6130352" cy="6119352"/>
          </a:xfrm>
        </p:grpSpPr>
        <p:sp>
          <p:nvSpPr>
            <p:cNvPr id="36" name="Free-form: Shape 19">
              <a:extLst>
                <a:ext uri="{FF2B5EF4-FFF2-40B4-BE49-F238E27FC236}">
                  <a16:creationId xmlns:a16="http://schemas.microsoft.com/office/drawing/2014/main" id="{2107267B-CE0F-4948-A11E-47BFF929BE48}"/>
                </a:ext>
              </a:extLst>
            </p:cNvPr>
            <p:cNvSpPr/>
            <p:nvPr/>
          </p:nvSpPr>
          <p:spPr>
            <a:xfrm>
              <a:off x="4929741" y="702130"/>
              <a:ext cx="2854701" cy="2820789"/>
            </a:xfrm>
            <a:custGeom>
              <a:avLst/>
              <a:gdLst>
                <a:gd name="connsiteX0" fmla="*/ 1624693 w 2833008"/>
                <a:gd name="connsiteY0" fmla="*/ 0 h 2726871"/>
                <a:gd name="connsiteX1" fmla="*/ 2833008 w 2833008"/>
                <a:gd name="connsiteY1" fmla="*/ 2726871 h 2726871"/>
                <a:gd name="connsiteX2" fmla="*/ 0 w 2833008"/>
                <a:gd name="connsiteY2" fmla="*/ 2139043 h 2726871"/>
                <a:gd name="connsiteX3" fmla="*/ 1624693 w 2833008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43399"/>
                <a:gd name="connsiteY0" fmla="*/ 0 h 2726871"/>
                <a:gd name="connsiteX1" fmla="*/ 2843399 w 2843399"/>
                <a:gd name="connsiteY1" fmla="*/ 2726871 h 2726871"/>
                <a:gd name="connsiteX2" fmla="*/ 0 w 2843399"/>
                <a:gd name="connsiteY2" fmla="*/ 2139043 h 2726871"/>
                <a:gd name="connsiteX3" fmla="*/ 1635084 w 2843399"/>
                <a:gd name="connsiteY3" fmla="*/ 0 h 2726871"/>
                <a:gd name="connsiteX0" fmla="*/ 1635084 w 2858855"/>
                <a:gd name="connsiteY0" fmla="*/ 0 h 2726871"/>
                <a:gd name="connsiteX1" fmla="*/ 2843399 w 2858855"/>
                <a:gd name="connsiteY1" fmla="*/ 2726871 h 2726871"/>
                <a:gd name="connsiteX2" fmla="*/ 0 w 2858855"/>
                <a:gd name="connsiteY2" fmla="*/ 2139043 h 2726871"/>
                <a:gd name="connsiteX3" fmla="*/ 1635084 w 2858855"/>
                <a:gd name="connsiteY3" fmla="*/ 0 h 2726871"/>
                <a:gd name="connsiteX0" fmla="*/ 1635084 w 2851202"/>
                <a:gd name="connsiteY0" fmla="*/ 0 h 2726871"/>
                <a:gd name="connsiteX1" fmla="*/ 2843399 w 2851202"/>
                <a:gd name="connsiteY1" fmla="*/ 2726871 h 2726871"/>
                <a:gd name="connsiteX2" fmla="*/ 0 w 2851202"/>
                <a:gd name="connsiteY2" fmla="*/ 2139043 h 2726871"/>
                <a:gd name="connsiteX3" fmla="*/ 1635084 w 2851202"/>
                <a:gd name="connsiteY3" fmla="*/ 0 h 2726871"/>
                <a:gd name="connsiteX0" fmla="*/ 1635084 w 2859656"/>
                <a:gd name="connsiteY0" fmla="*/ 0 h 2726871"/>
                <a:gd name="connsiteX1" fmla="*/ 2843399 w 2859656"/>
                <a:gd name="connsiteY1" fmla="*/ 2726871 h 2726871"/>
                <a:gd name="connsiteX2" fmla="*/ 0 w 2859656"/>
                <a:gd name="connsiteY2" fmla="*/ 2139043 h 2726871"/>
                <a:gd name="connsiteX3" fmla="*/ 1635084 w 2859656"/>
                <a:gd name="connsiteY3" fmla="*/ 0 h 2726871"/>
                <a:gd name="connsiteX0" fmla="*/ 1635084 w 2859656"/>
                <a:gd name="connsiteY0" fmla="*/ 0 h 2807824"/>
                <a:gd name="connsiteX1" fmla="*/ 2843399 w 2859656"/>
                <a:gd name="connsiteY1" fmla="*/ 2726871 h 2807824"/>
                <a:gd name="connsiteX2" fmla="*/ 0 w 2859656"/>
                <a:gd name="connsiteY2" fmla="*/ 2139043 h 2807824"/>
                <a:gd name="connsiteX3" fmla="*/ 1635084 w 2859656"/>
                <a:gd name="connsiteY3" fmla="*/ 0 h 2807824"/>
                <a:gd name="connsiteX0" fmla="*/ 1635084 w 2859656"/>
                <a:gd name="connsiteY0" fmla="*/ 0 h 2815342"/>
                <a:gd name="connsiteX1" fmla="*/ 2843399 w 2859656"/>
                <a:gd name="connsiteY1" fmla="*/ 2726871 h 2815342"/>
                <a:gd name="connsiteX2" fmla="*/ 0 w 2859656"/>
                <a:gd name="connsiteY2" fmla="*/ 2139043 h 2815342"/>
                <a:gd name="connsiteX3" fmla="*/ 1635084 w 2859656"/>
                <a:gd name="connsiteY3" fmla="*/ 0 h 2815342"/>
                <a:gd name="connsiteX0" fmla="*/ 1635084 w 2854701"/>
                <a:gd name="connsiteY0" fmla="*/ 0 h 2824711"/>
                <a:gd name="connsiteX1" fmla="*/ 2838204 w 2854701"/>
                <a:gd name="connsiteY1" fmla="*/ 2737262 h 2824711"/>
                <a:gd name="connsiteX2" fmla="*/ 0 w 2854701"/>
                <a:gd name="connsiteY2" fmla="*/ 2139043 h 2824711"/>
                <a:gd name="connsiteX3" fmla="*/ 1635084 w 2854701"/>
                <a:gd name="connsiteY3" fmla="*/ 0 h 2824711"/>
                <a:gd name="connsiteX0" fmla="*/ 1635084 w 2854701"/>
                <a:gd name="connsiteY0" fmla="*/ 0 h 2809277"/>
                <a:gd name="connsiteX1" fmla="*/ 2838204 w 2854701"/>
                <a:gd name="connsiteY1" fmla="*/ 2737262 h 2809277"/>
                <a:gd name="connsiteX2" fmla="*/ 0 w 2854701"/>
                <a:gd name="connsiteY2" fmla="*/ 2139043 h 2809277"/>
                <a:gd name="connsiteX3" fmla="*/ 1635084 w 2854701"/>
                <a:gd name="connsiteY3" fmla="*/ 0 h 2809277"/>
                <a:gd name="connsiteX0" fmla="*/ 1635084 w 2854701"/>
                <a:gd name="connsiteY0" fmla="*/ 0 h 2820790"/>
                <a:gd name="connsiteX1" fmla="*/ 2838204 w 2854701"/>
                <a:gd name="connsiteY1" fmla="*/ 2737262 h 2820790"/>
                <a:gd name="connsiteX2" fmla="*/ 0 w 2854701"/>
                <a:gd name="connsiteY2" fmla="*/ 2139043 h 2820790"/>
                <a:gd name="connsiteX3" fmla="*/ 1635084 w 2854701"/>
                <a:gd name="connsiteY3" fmla="*/ 0 h 28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701" h="2820790">
                  <a:moveTo>
                    <a:pt x="1635084" y="0"/>
                  </a:moveTo>
                  <a:cubicBezTo>
                    <a:pt x="2734046" y="742702"/>
                    <a:pt x="2918609" y="1942605"/>
                    <a:pt x="2838204" y="2737262"/>
                  </a:cubicBezTo>
                  <a:cubicBezTo>
                    <a:pt x="1500745" y="3014105"/>
                    <a:pt x="532164" y="2548000"/>
                    <a:pt x="0" y="2139043"/>
                  </a:cubicBezTo>
                  <a:cubicBezTo>
                    <a:pt x="347601" y="703861"/>
                    <a:pt x="1303070" y="151905"/>
                    <a:pt x="1635084" y="0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ree-form: Shape 20">
              <a:extLst>
                <a:ext uri="{FF2B5EF4-FFF2-40B4-BE49-F238E27FC236}">
                  <a16:creationId xmlns:a16="http://schemas.microsoft.com/office/drawing/2014/main" id="{4CAB979A-96EA-47F1-8ECD-C4F9DF760D0B}"/>
                </a:ext>
              </a:extLst>
            </p:cNvPr>
            <p:cNvSpPr/>
            <p:nvPr/>
          </p:nvSpPr>
          <p:spPr>
            <a:xfrm>
              <a:off x="7034645" y="768927"/>
              <a:ext cx="2187287" cy="2493819"/>
            </a:xfrm>
            <a:custGeom>
              <a:avLst/>
              <a:gdLst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4450 w 2187287"/>
                <a:gd name="connsiteY0" fmla="*/ 2488623 h 2488623"/>
                <a:gd name="connsiteX1" fmla="*/ 0 w 2187287"/>
                <a:gd name="connsiteY1" fmla="*/ 0 h 2488623"/>
                <a:gd name="connsiteX2" fmla="*/ 2187287 w 2187287"/>
                <a:gd name="connsiteY2" fmla="*/ 1953491 h 2488623"/>
                <a:gd name="connsiteX3" fmla="*/ 1314450 w 2187287"/>
                <a:gd name="connsiteY3" fmla="*/ 2488623 h 2488623"/>
                <a:gd name="connsiteX0" fmla="*/ 1319645 w 2187287"/>
                <a:gd name="connsiteY0" fmla="*/ 2493818 h 2493818"/>
                <a:gd name="connsiteX1" fmla="*/ 0 w 2187287"/>
                <a:gd name="connsiteY1" fmla="*/ 0 h 2493818"/>
                <a:gd name="connsiteX2" fmla="*/ 2187287 w 2187287"/>
                <a:gd name="connsiteY2" fmla="*/ 1953491 h 2493818"/>
                <a:gd name="connsiteX3" fmla="*/ 1319645 w 2187287"/>
                <a:gd name="connsiteY3" fmla="*/ 2493818 h 2493818"/>
                <a:gd name="connsiteX0" fmla="*/ 1319645 w 2187287"/>
                <a:gd name="connsiteY0" fmla="*/ 2493818 h 2493818"/>
                <a:gd name="connsiteX1" fmla="*/ 0 w 2187287"/>
                <a:gd name="connsiteY1" fmla="*/ 0 h 2493818"/>
                <a:gd name="connsiteX2" fmla="*/ 2187287 w 2187287"/>
                <a:gd name="connsiteY2" fmla="*/ 1953491 h 2493818"/>
                <a:gd name="connsiteX3" fmla="*/ 1319645 w 2187287"/>
                <a:gd name="connsiteY3" fmla="*/ 2493818 h 249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287" h="2493818">
                  <a:moveTo>
                    <a:pt x="1319645" y="2493818"/>
                  </a:moveTo>
                  <a:cubicBezTo>
                    <a:pt x="1224394" y="1207076"/>
                    <a:pt x="562841" y="502227"/>
                    <a:pt x="0" y="0"/>
                  </a:cubicBezTo>
                  <a:cubicBezTo>
                    <a:pt x="1440873" y="417368"/>
                    <a:pt x="2029691" y="1562100"/>
                    <a:pt x="2187287" y="1953491"/>
                  </a:cubicBezTo>
                  <a:cubicBezTo>
                    <a:pt x="2015837" y="2168236"/>
                    <a:pt x="1678132" y="2362201"/>
                    <a:pt x="1319645" y="2493818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Free-form: Shape 21">
              <a:extLst>
                <a:ext uri="{FF2B5EF4-FFF2-40B4-BE49-F238E27FC236}">
                  <a16:creationId xmlns:a16="http://schemas.microsoft.com/office/drawing/2014/main" id="{51B88621-7F5C-4848-9739-68C3945FEB40}"/>
                </a:ext>
              </a:extLst>
            </p:cNvPr>
            <p:cNvSpPr/>
            <p:nvPr/>
          </p:nvSpPr>
          <p:spPr>
            <a:xfrm>
              <a:off x="7008667" y="364156"/>
              <a:ext cx="3226376" cy="1978992"/>
            </a:xfrm>
            <a:custGeom>
              <a:avLst/>
              <a:gdLst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0 h 1813214"/>
                <a:gd name="connsiteX1" fmla="*/ 3226377 w 3226377"/>
                <a:gd name="connsiteY1" fmla="*/ 857250 h 1813214"/>
                <a:gd name="connsiteX2" fmla="*/ 2618509 w 3226377"/>
                <a:gd name="connsiteY2" fmla="*/ 1813214 h 1813214"/>
                <a:gd name="connsiteX3" fmla="*/ 0 w 3226377"/>
                <a:gd name="connsiteY3" fmla="*/ 0 h 1813214"/>
                <a:gd name="connsiteX0" fmla="*/ 0 w 3226377"/>
                <a:gd name="connsiteY0" fmla="*/ 165779 h 1978993"/>
                <a:gd name="connsiteX1" fmla="*/ 3226377 w 3226377"/>
                <a:gd name="connsiteY1" fmla="*/ 1023029 h 1978993"/>
                <a:gd name="connsiteX2" fmla="*/ 2618509 w 3226377"/>
                <a:gd name="connsiteY2" fmla="*/ 1978993 h 1978993"/>
                <a:gd name="connsiteX3" fmla="*/ 0 w 3226377"/>
                <a:gd name="connsiteY3" fmla="*/ 165779 h 1978993"/>
                <a:gd name="connsiteX0" fmla="*/ 0 w 3226377"/>
                <a:gd name="connsiteY0" fmla="*/ 165779 h 1978993"/>
                <a:gd name="connsiteX1" fmla="*/ 3226377 w 3226377"/>
                <a:gd name="connsiteY1" fmla="*/ 1023029 h 1978993"/>
                <a:gd name="connsiteX2" fmla="*/ 2618509 w 3226377"/>
                <a:gd name="connsiteY2" fmla="*/ 1978993 h 1978993"/>
                <a:gd name="connsiteX3" fmla="*/ 0 w 3226377"/>
                <a:gd name="connsiteY3" fmla="*/ 165779 h 19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6377" h="1978993">
                  <a:moveTo>
                    <a:pt x="0" y="165779"/>
                  </a:moveTo>
                  <a:cubicBezTo>
                    <a:pt x="587087" y="-68016"/>
                    <a:pt x="2156114" y="-244662"/>
                    <a:pt x="3226377" y="1023029"/>
                  </a:cubicBezTo>
                  <a:cubicBezTo>
                    <a:pt x="3065318" y="1492352"/>
                    <a:pt x="2789960" y="1847374"/>
                    <a:pt x="2618509" y="1978993"/>
                  </a:cubicBezTo>
                  <a:cubicBezTo>
                    <a:pt x="1620983" y="600465"/>
                    <a:pt x="592281" y="323375"/>
                    <a:pt x="0" y="165779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Free-form: Shape 22">
              <a:extLst>
                <a:ext uri="{FF2B5EF4-FFF2-40B4-BE49-F238E27FC236}">
                  <a16:creationId xmlns:a16="http://schemas.microsoft.com/office/drawing/2014/main" id="{8CDE8733-125E-4407-84C2-F9B3C8E5E4FD}"/>
                </a:ext>
              </a:extLst>
            </p:cNvPr>
            <p:cNvSpPr/>
            <p:nvPr/>
          </p:nvSpPr>
          <p:spPr>
            <a:xfrm>
              <a:off x="10157113" y="3179617"/>
              <a:ext cx="860816" cy="2379517"/>
            </a:xfrm>
            <a:custGeom>
              <a:avLst/>
              <a:gdLst>
                <a:gd name="connsiteX0" fmla="*/ 0 w 846859"/>
                <a:gd name="connsiteY0" fmla="*/ 420832 h 2348345"/>
                <a:gd name="connsiteX1" fmla="*/ 846859 w 846859"/>
                <a:gd name="connsiteY1" fmla="*/ 0 h 2348345"/>
                <a:gd name="connsiteX2" fmla="*/ 10391 w 846859"/>
                <a:gd name="connsiteY2" fmla="*/ 2348345 h 2348345"/>
                <a:gd name="connsiteX3" fmla="*/ 0 w 846859"/>
                <a:gd name="connsiteY3" fmla="*/ 420832 h 2348345"/>
                <a:gd name="connsiteX0" fmla="*/ 0 w 855373"/>
                <a:gd name="connsiteY0" fmla="*/ 420832 h 2348345"/>
                <a:gd name="connsiteX1" fmla="*/ 846859 w 855373"/>
                <a:gd name="connsiteY1" fmla="*/ 0 h 2348345"/>
                <a:gd name="connsiteX2" fmla="*/ 10391 w 855373"/>
                <a:gd name="connsiteY2" fmla="*/ 2348345 h 2348345"/>
                <a:gd name="connsiteX3" fmla="*/ 0 w 855373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55684"/>
                <a:gd name="connsiteY0" fmla="*/ 420832 h 2348345"/>
                <a:gd name="connsiteX1" fmla="*/ 846859 w 855684"/>
                <a:gd name="connsiteY1" fmla="*/ 0 h 2348345"/>
                <a:gd name="connsiteX2" fmla="*/ 10391 w 855684"/>
                <a:gd name="connsiteY2" fmla="*/ 2348345 h 2348345"/>
                <a:gd name="connsiteX3" fmla="*/ 0 w 855684"/>
                <a:gd name="connsiteY3" fmla="*/ 420832 h 2348345"/>
                <a:gd name="connsiteX0" fmla="*/ 0 w 865945"/>
                <a:gd name="connsiteY0" fmla="*/ 441614 h 2369127"/>
                <a:gd name="connsiteX1" fmla="*/ 857250 w 865945"/>
                <a:gd name="connsiteY1" fmla="*/ 0 h 2369127"/>
                <a:gd name="connsiteX2" fmla="*/ 10391 w 865945"/>
                <a:gd name="connsiteY2" fmla="*/ 2369127 h 2369127"/>
                <a:gd name="connsiteX3" fmla="*/ 0 w 865945"/>
                <a:gd name="connsiteY3" fmla="*/ 441614 h 2369127"/>
                <a:gd name="connsiteX0" fmla="*/ 0 w 865945"/>
                <a:gd name="connsiteY0" fmla="*/ 441614 h 2369127"/>
                <a:gd name="connsiteX1" fmla="*/ 857250 w 865945"/>
                <a:gd name="connsiteY1" fmla="*/ 0 h 2369127"/>
                <a:gd name="connsiteX2" fmla="*/ 10391 w 865945"/>
                <a:gd name="connsiteY2" fmla="*/ 2369127 h 2369127"/>
                <a:gd name="connsiteX3" fmla="*/ 0 w 865945"/>
                <a:gd name="connsiteY3" fmla="*/ 441614 h 2369127"/>
                <a:gd name="connsiteX0" fmla="*/ 0 w 845426"/>
                <a:gd name="connsiteY0" fmla="*/ 441614 h 2369127"/>
                <a:gd name="connsiteX1" fmla="*/ 836468 w 845426"/>
                <a:gd name="connsiteY1" fmla="*/ 0 h 2369127"/>
                <a:gd name="connsiteX2" fmla="*/ 10391 w 845426"/>
                <a:gd name="connsiteY2" fmla="*/ 2369127 h 2369127"/>
                <a:gd name="connsiteX3" fmla="*/ 0 w 845426"/>
                <a:gd name="connsiteY3" fmla="*/ 441614 h 2369127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  <a:gd name="connsiteX0" fmla="*/ 0 w 860815"/>
                <a:gd name="connsiteY0" fmla="*/ 452005 h 2379518"/>
                <a:gd name="connsiteX1" fmla="*/ 852055 w 860815"/>
                <a:gd name="connsiteY1" fmla="*/ 0 h 2379518"/>
                <a:gd name="connsiteX2" fmla="*/ 10391 w 860815"/>
                <a:gd name="connsiteY2" fmla="*/ 2379518 h 2379518"/>
                <a:gd name="connsiteX3" fmla="*/ 0 w 860815"/>
                <a:gd name="connsiteY3" fmla="*/ 452005 h 237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815" h="2379518">
                  <a:moveTo>
                    <a:pt x="0" y="452005"/>
                  </a:moveTo>
                  <a:cubicBezTo>
                    <a:pt x="375803" y="306533"/>
                    <a:pt x="564573" y="187036"/>
                    <a:pt x="852055" y="0"/>
                  </a:cubicBezTo>
                  <a:cubicBezTo>
                    <a:pt x="942109" y="1317914"/>
                    <a:pt x="315192" y="1970809"/>
                    <a:pt x="10391" y="2379518"/>
                  </a:cubicBezTo>
                  <a:cubicBezTo>
                    <a:pt x="142010" y="1155123"/>
                    <a:pt x="112568" y="923059"/>
                    <a:pt x="0" y="452005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Free-form: Shape 23">
              <a:extLst>
                <a:ext uri="{FF2B5EF4-FFF2-40B4-BE49-F238E27FC236}">
                  <a16:creationId xmlns:a16="http://schemas.microsoft.com/office/drawing/2014/main" id="{F2AB79C1-02E0-433E-B775-DB56B7421438}"/>
                </a:ext>
              </a:extLst>
            </p:cNvPr>
            <p:cNvSpPr/>
            <p:nvPr/>
          </p:nvSpPr>
          <p:spPr>
            <a:xfrm>
              <a:off x="6842415" y="3860224"/>
              <a:ext cx="2659419" cy="2623284"/>
            </a:xfrm>
            <a:custGeom>
              <a:avLst/>
              <a:gdLst>
                <a:gd name="connsiteX0" fmla="*/ 1449531 w 2654877"/>
                <a:gd name="connsiteY0" fmla="*/ 197427 h 2514600"/>
                <a:gd name="connsiteX1" fmla="*/ 2654877 w 2654877"/>
                <a:gd name="connsiteY1" fmla="*/ 0 h 2514600"/>
                <a:gd name="connsiteX2" fmla="*/ 1849581 w 2654877"/>
                <a:gd name="connsiteY2" fmla="*/ 2514600 h 2514600"/>
                <a:gd name="connsiteX3" fmla="*/ 0 w 2654877"/>
                <a:gd name="connsiteY3" fmla="*/ 2400300 h 2514600"/>
                <a:gd name="connsiteX4" fmla="*/ 1449531 w 2654877"/>
                <a:gd name="connsiteY4" fmla="*/ 197427 h 2514600"/>
                <a:gd name="connsiteX0" fmla="*/ 1449531 w 2657714"/>
                <a:gd name="connsiteY0" fmla="*/ 197427 h 2514600"/>
                <a:gd name="connsiteX1" fmla="*/ 2654877 w 2657714"/>
                <a:gd name="connsiteY1" fmla="*/ 0 h 2514600"/>
                <a:gd name="connsiteX2" fmla="*/ 1849581 w 2657714"/>
                <a:gd name="connsiteY2" fmla="*/ 2514600 h 2514600"/>
                <a:gd name="connsiteX3" fmla="*/ 0 w 2657714"/>
                <a:gd name="connsiteY3" fmla="*/ 2400300 h 2514600"/>
                <a:gd name="connsiteX4" fmla="*/ 1449531 w 2657714"/>
                <a:gd name="connsiteY4" fmla="*/ 197427 h 2514600"/>
                <a:gd name="connsiteX0" fmla="*/ 1449531 w 2656647"/>
                <a:gd name="connsiteY0" fmla="*/ 197427 h 2516112"/>
                <a:gd name="connsiteX1" fmla="*/ 2654877 w 2656647"/>
                <a:gd name="connsiteY1" fmla="*/ 0 h 2516112"/>
                <a:gd name="connsiteX2" fmla="*/ 1849581 w 2656647"/>
                <a:gd name="connsiteY2" fmla="*/ 2514600 h 2516112"/>
                <a:gd name="connsiteX3" fmla="*/ 0 w 2656647"/>
                <a:gd name="connsiteY3" fmla="*/ 2400300 h 2516112"/>
                <a:gd name="connsiteX4" fmla="*/ 1449531 w 2656647"/>
                <a:gd name="connsiteY4" fmla="*/ 197427 h 2516112"/>
                <a:gd name="connsiteX0" fmla="*/ 1449531 w 2656647"/>
                <a:gd name="connsiteY0" fmla="*/ 197427 h 2604841"/>
                <a:gd name="connsiteX1" fmla="*/ 2654877 w 2656647"/>
                <a:gd name="connsiteY1" fmla="*/ 0 h 2604841"/>
                <a:gd name="connsiteX2" fmla="*/ 1849581 w 2656647"/>
                <a:gd name="connsiteY2" fmla="*/ 2514600 h 2604841"/>
                <a:gd name="connsiteX3" fmla="*/ 0 w 2656647"/>
                <a:gd name="connsiteY3" fmla="*/ 2400300 h 2604841"/>
                <a:gd name="connsiteX4" fmla="*/ 1449531 w 2656647"/>
                <a:gd name="connsiteY4" fmla="*/ 197427 h 2604841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197427 h 2612894"/>
                <a:gd name="connsiteX1" fmla="*/ 2654877 w 2656647"/>
                <a:gd name="connsiteY1" fmla="*/ 0 h 2612894"/>
                <a:gd name="connsiteX2" fmla="*/ 1849581 w 2656647"/>
                <a:gd name="connsiteY2" fmla="*/ 2514600 h 2612894"/>
                <a:gd name="connsiteX3" fmla="*/ 0 w 2656647"/>
                <a:gd name="connsiteY3" fmla="*/ 2400300 h 2612894"/>
                <a:gd name="connsiteX4" fmla="*/ 1449531 w 2656647"/>
                <a:gd name="connsiteY4" fmla="*/ 197427 h 2612894"/>
                <a:gd name="connsiteX0" fmla="*/ 1449531 w 2656647"/>
                <a:gd name="connsiteY0" fmla="*/ 207818 h 2623285"/>
                <a:gd name="connsiteX1" fmla="*/ 2654877 w 2656647"/>
                <a:gd name="connsiteY1" fmla="*/ 0 h 2623285"/>
                <a:gd name="connsiteX2" fmla="*/ 1849581 w 2656647"/>
                <a:gd name="connsiteY2" fmla="*/ 2524991 h 2623285"/>
                <a:gd name="connsiteX3" fmla="*/ 0 w 2656647"/>
                <a:gd name="connsiteY3" fmla="*/ 2410691 h 2623285"/>
                <a:gd name="connsiteX4" fmla="*/ 1449531 w 2656647"/>
                <a:gd name="connsiteY4" fmla="*/ 207818 h 2623285"/>
                <a:gd name="connsiteX0" fmla="*/ 1449531 w 2656647"/>
                <a:gd name="connsiteY0" fmla="*/ 207818 h 2623285"/>
                <a:gd name="connsiteX1" fmla="*/ 2654877 w 2656647"/>
                <a:gd name="connsiteY1" fmla="*/ 0 h 2623285"/>
                <a:gd name="connsiteX2" fmla="*/ 1849581 w 2656647"/>
                <a:gd name="connsiteY2" fmla="*/ 2524991 h 2623285"/>
                <a:gd name="connsiteX3" fmla="*/ 0 w 2656647"/>
                <a:gd name="connsiteY3" fmla="*/ 2410691 h 2623285"/>
                <a:gd name="connsiteX4" fmla="*/ 1449531 w 2656647"/>
                <a:gd name="connsiteY4" fmla="*/ 207818 h 2623285"/>
                <a:gd name="connsiteX0" fmla="*/ 1449531 w 2659420"/>
                <a:gd name="connsiteY0" fmla="*/ 207818 h 2623285"/>
                <a:gd name="connsiteX1" fmla="*/ 2654877 w 2659420"/>
                <a:gd name="connsiteY1" fmla="*/ 0 h 2623285"/>
                <a:gd name="connsiteX2" fmla="*/ 1849581 w 2659420"/>
                <a:gd name="connsiteY2" fmla="*/ 2524991 h 2623285"/>
                <a:gd name="connsiteX3" fmla="*/ 0 w 2659420"/>
                <a:gd name="connsiteY3" fmla="*/ 2410691 h 2623285"/>
                <a:gd name="connsiteX4" fmla="*/ 1449531 w 2659420"/>
                <a:gd name="connsiteY4" fmla="*/ 207818 h 26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9420" h="2623285">
                  <a:moveTo>
                    <a:pt x="1449531" y="207818"/>
                  </a:moveTo>
                  <a:cubicBezTo>
                    <a:pt x="1877290" y="183573"/>
                    <a:pt x="2263486" y="122959"/>
                    <a:pt x="2654877" y="0"/>
                  </a:cubicBezTo>
                  <a:cubicBezTo>
                    <a:pt x="2734541" y="1716232"/>
                    <a:pt x="1738745" y="2564822"/>
                    <a:pt x="1849581" y="2524991"/>
                  </a:cubicBezTo>
                  <a:cubicBezTo>
                    <a:pt x="874568" y="2767445"/>
                    <a:pt x="138545" y="2495550"/>
                    <a:pt x="0" y="2410691"/>
                  </a:cubicBezTo>
                  <a:cubicBezTo>
                    <a:pt x="1267690" y="1484168"/>
                    <a:pt x="1309254" y="666750"/>
                    <a:pt x="1449531" y="207818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Free-form: Shape 24">
              <a:extLst>
                <a:ext uri="{FF2B5EF4-FFF2-40B4-BE49-F238E27FC236}">
                  <a16:creationId xmlns:a16="http://schemas.microsoft.com/office/drawing/2014/main" id="{9187A75E-3B5B-4E87-B7AA-8D5AE21B1ACA}"/>
                </a:ext>
              </a:extLst>
            </p:cNvPr>
            <p:cNvSpPr/>
            <p:nvPr/>
          </p:nvSpPr>
          <p:spPr>
            <a:xfrm>
              <a:off x="4887577" y="3226377"/>
              <a:ext cx="2739349" cy="2576944"/>
            </a:xfrm>
            <a:custGeom>
              <a:avLst/>
              <a:gdLst>
                <a:gd name="connsiteX0" fmla="*/ 0 w 2738004"/>
                <a:gd name="connsiteY0" fmla="*/ 0 h 2550968"/>
                <a:gd name="connsiteX1" fmla="*/ 1117022 w 2738004"/>
                <a:gd name="connsiteY1" fmla="*/ 2550968 h 2550968"/>
                <a:gd name="connsiteX2" fmla="*/ 2738004 w 2738004"/>
                <a:gd name="connsiteY2" fmla="*/ 852055 h 2550968"/>
                <a:gd name="connsiteX3" fmla="*/ 0 w 2738004"/>
                <a:gd name="connsiteY3" fmla="*/ 0 h 2550968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0 w 2738004"/>
                <a:gd name="connsiteY0" fmla="*/ 0 h 2576945"/>
                <a:gd name="connsiteX1" fmla="*/ 1153390 w 2738004"/>
                <a:gd name="connsiteY1" fmla="*/ 2576945 h 2576945"/>
                <a:gd name="connsiteX2" fmla="*/ 2738004 w 2738004"/>
                <a:gd name="connsiteY2" fmla="*/ 852055 h 2576945"/>
                <a:gd name="connsiteX3" fmla="*/ 0 w 2738004"/>
                <a:gd name="connsiteY3" fmla="*/ 0 h 2576945"/>
                <a:gd name="connsiteX0" fmla="*/ 885 w 2738889"/>
                <a:gd name="connsiteY0" fmla="*/ 0 h 2576945"/>
                <a:gd name="connsiteX1" fmla="*/ 1154275 w 2738889"/>
                <a:gd name="connsiteY1" fmla="*/ 2576945 h 2576945"/>
                <a:gd name="connsiteX2" fmla="*/ 2738889 w 2738889"/>
                <a:gd name="connsiteY2" fmla="*/ 852055 h 2576945"/>
                <a:gd name="connsiteX3" fmla="*/ 885 w 2738889"/>
                <a:gd name="connsiteY3" fmla="*/ 0 h 2576945"/>
                <a:gd name="connsiteX0" fmla="*/ 1345 w 2739349"/>
                <a:gd name="connsiteY0" fmla="*/ 0 h 2576945"/>
                <a:gd name="connsiteX1" fmla="*/ 1154735 w 2739349"/>
                <a:gd name="connsiteY1" fmla="*/ 2576945 h 2576945"/>
                <a:gd name="connsiteX2" fmla="*/ 2739349 w 2739349"/>
                <a:gd name="connsiteY2" fmla="*/ 852055 h 2576945"/>
                <a:gd name="connsiteX3" fmla="*/ 1345 w 2739349"/>
                <a:gd name="connsiteY3" fmla="*/ 0 h 257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49" h="2576945">
                  <a:moveTo>
                    <a:pt x="1345" y="0"/>
                  </a:moveTo>
                  <a:cubicBezTo>
                    <a:pt x="-29828" y="1310986"/>
                    <a:pt x="484522" y="1972540"/>
                    <a:pt x="1154735" y="2576945"/>
                  </a:cubicBezTo>
                  <a:cubicBezTo>
                    <a:pt x="2072599" y="2168237"/>
                    <a:pt x="2486503" y="1484168"/>
                    <a:pt x="2739349" y="852055"/>
                  </a:cubicBezTo>
                  <a:cubicBezTo>
                    <a:pt x="1343504" y="770660"/>
                    <a:pt x="664631" y="356754"/>
                    <a:pt x="1345" y="0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Arco 13">
            <a:extLst>
              <a:ext uri="{FF2B5EF4-FFF2-40B4-BE49-F238E27FC236}">
                <a16:creationId xmlns:a16="http://schemas.microsoft.com/office/drawing/2014/main" id="{6613102B-E67F-400F-8D7F-682C24B0B99A}"/>
              </a:ext>
            </a:extLst>
          </p:cNvPr>
          <p:cNvSpPr/>
          <p:nvPr/>
        </p:nvSpPr>
        <p:spPr>
          <a:xfrm>
            <a:off x="932930" y="1205969"/>
            <a:ext cx="4940004" cy="4959969"/>
          </a:xfrm>
          <a:prstGeom prst="arc">
            <a:avLst>
              <a:gd name="adj1" fmla="val 16222300"/>
              <a:gd name="adj2" fmla="val 3412898"/>
            </a:avLst>
          </a:prstGeom>
          <a:ln w="381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0" name="Mask arco">
            <a:extLst>
              <a:ext uri="{FF2B5EF4-FFF2-40B4-BE49-F238E27FC236}">
                <a16:creationId xmlns:a16="http://schemas.microsoft.com/office/drawing/2014/main" id="{368E8E9D-C00A-47A1-BAC5-75B94A583884}"/>
              </a:ext>
            </a:extLst>
          </p:cNvPr>
          <p:cNvGrpSpPr/>
          <p:nvPr/>
        </p:nvGrpSpPr>
        <p:grpSpPr>
          <a:xfrm>
            <a:off x="902486" y="1205967"/>
            <a:ext cx="4988772" cy="4959970"/>
            <a:chOff x="1655431" y="1194447"/>
            <a:chExt cx="4988772" cy="4959970"/>
          </a:xfrm>
        </p:grpSpPr>
        <p:sp>
          <p:nvSpPr>
            <p:cNvPr id="91" name="Mask arco">
              <a:extLst>
                <a:ext uri="{FF2B5EF4-FFF2-40B4-BE49-F238E27FC236}">
                  <a16:creationId xmlns:a16="http://schemas.microsoft.com/office/drawing/2014/main" id="{C645DF8A-9148-44BE-9547-92071A50CF94}"/>
                </a:ext>
              </a:extLst>
            </p:cNvPr>
            <p:cNvSpPr/>
            <p:nvPr/>
          </p:nvSpPr>
          <p:spPr>
            <a:xfrm>
              <a:off x="1655431" y="1194448"/>
              <a:ext cx="4940004" cy="4959969"/>
            </a:xfrm>
            <a:prstGeom prst="arc">
              <a:avLst>
                <a:gd name="adj1" fmla="val 16222300"/>
                <a:gd name="adj2" fmla="val 5383720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Mask arco">
              <a:extLst>
                <a:ext uri="{FF2B5EF4-FFF2-40B4-BE49-F238E27FC236}">
                  <a16:creationId xmlns:a16="http://schemas.microsoft.com/office/drawing/2014/main" id="{06756C26-5A1D-427A-A998-E46736FB6BA2}"/>
                </a:ext>
              </a:extLst>
            </p:cNvPr>
            <p:cNvSpPr/>
            <p:nvPr/>
          </p:nvSpPr>
          <p:spPr>
            <a:xfrm rot="10800000">
              <a:off x="1704199" y="1194447"/>
              <a:ext cx="4940004" cy="4959969"/>
            </a:xfrm>
            <a:prstGeom prst="arc">
              <a:avLst>
                <a:gd name="adj1" fmla="val 16222300"/>
                <a:gd name="adj2" fmla="val 5383720"/>
              </a:avLst>
            </a:prstGeom>
            <a:ln w="127000">
              <a:solidFill>
                <a:schemeClr val="accent2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759B3A06-6C80-4A68-8CB3-9B3409C32BA5}"/>
              </a:ext>
            </a:extLst>
          </p:cNvPr>
          <p:cNvSpPr/>
          <p:nvPr/>
        </p:nvSpPr>
        <p:spPr>
          <a:xfrm>
            <a:off x="3288167" y="1091203"/>
            <a:ext cx="229530" cy="229530"/>
          </a:xfrm>
          <a:prstGeom prst="ellipse">
            <a:avLst/>
          </a:prstGeom>
          <a:solidFill>
            <a:schemeClr val="accent4"/>
          </a:solidFill>
          <a:ln w="508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BC2DC706-9E31-4D6E-9A69-296CA75AC88C}"/>
              </a:ext>
            </a:extLst>
          </p:cNvPr>
          <p:cNvSpPr/>
          <p:nvPr/>
        </p:nvSpPr>
        <p:spPr>
          <a:xfrm>
            <a:off x="4528711" y="1419978"/>
            <a:ext cx="327660" cy="32766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9CF14CB-8ABF-411C-84A0-E87F9CBA1BD5}"/>
              </a:ext>
            </a:extLst>
          </p:cNvPr>
          <p:cNvSpPr/>
          <p:nvPr/>
        </p:nvSpPr>
        <p:spPr>
          <a:xfrm>
            <a:off x="5395848" y="2308737"/>
            <a:ext cx="327660" cy="32766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155F37D8-E7B6-49EB-BF39-EB44A2DDE5AA}"/>
              </a:ext>
            </a:extLst>
          </p:cNvPr>
          <p:cNvSpPr/>
          <p:nvPr/>
        </p:nvSpPr>
        <p:spPr>
          <a:xfrm>
            <a:off x="5709104" y="3522123"/>
            <a:ext cx="327660" cy="32766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1E4FA9C3-0508-4442-B2BE-70B3DA392FD0}"/>
              </a:ext>
            </a:extLst>
          </p:cNvPr>
          <p:cNvSpPr/>
          <p:nvPr/>
        </p:nvSpPr>
        <p:spPr>
          <a:xfrm>
            <a:off x="5459131" y="4598285"/>
            <a:ext cx="327660" cy="32766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D3BDD38-3845-42A1-BD66-7866BEEDF4E9}"/>
              </a:ext>
            </a:extLst>
          </p:cNvPr>
          <p:cNvSpPr/>
          <p:nvPr/>
        </p:nvSpPr>
        <p:spPr>
          <a:xfrm>
            <a:off x="4637372" y="5575202"/>
            <a:ext cx="327660" cy="32766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">
            <a:extLst>
              <a:ext uri="{FF2B5EF4-FFF2-40B4-BE49-F238E27FC236}">
                <a16:creationId xmlns:a16="http://schemas.microsoft.com/office/drawing/2014/main" id="{CC79A59B-2D5A-45AD-936F-4555D9102642}"/>
              </a:ext>
            </a:extLst>
          </p:cNvPr>
          <p:cNvSpPr txBox="1"/>
          <p:nvPr/>
        </p:nvSpPr>
        <p:spPr>
          <a:xfrm>
            <a:off x="404666" y="28766"/>
            <a:ext cx="4642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spc="300">
                <a:latin typeface="Montserrat Bold" pitchFamily="2" charset="0"/>
              </a:rPr>
              <a:t>Sommario</a:t>
            </a:r>
            <a:endParaRPr lang="it-IT" sz="4000" b="1" spc="300">
              <a:latin typeface="Montserrat Bold" pitchFamily="2" charset="0"/>
            </a:endParaRPr>
          </a:p>
        </p:txBody>
      </p:sp>
      <p:sp>
        <p:nvSpPr>
          <p:cNvPr id="13" name="Base">
            <a:extLst>
              <a:ext uri="{FF2B5EF4-FFF2-40B4-BE49-F238E27FC236}">
                <a16:creationId xmlns:a16="http://schemas.microsoft.com/office/drawing/2014/main" id="{21AC8926-FD75-4AD5-81C3-781D57DC5D4D}"/>
              </a:ext>
            </a:extLst>
          </p:cNvPr>
          <p:cNvSpPr>
            <a:spLocks noChangeAspect="1"/>
          </p:cNvSpPr>
          <p:nvPr/>
        </p:nvSpPr>
        <p:spPr>
          <a:xfrm>
            <a:off x="1220603" y="2196274"/>
            <a:ext cx="3060000" cy="3060000"/>
          </a:xfrm>
          <a:prstGeom prst="donut">
            <a:avLst>
              <a:gd name="adj" fmla="val 57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solidFill>
                <a:schemeClr val="tx1"/>
              </a:solidFill>
            </a:endParaRPr>
          </a:p>
        </p:txBody>
      </p:sp>
      <p:grpSp>
        <p:nvGrpSpPr>
          <p:cNvPr id="92" name="Mask 1 Anello">
            <a:extLst>
              <a:ext uri="{FF2B5EF4-FFF2-40B4-BE49-F238E27FC236}">
                <a16:creationId xmlns:a16="http://schemas.microsoft.com/office/drawing/2014/main" id="{8207E934-25C3-448C-9B43-00E056719FC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603" y="2196274"/>
            <a:ext cx="3060000" cy="3060000"/>
            <a:chOff x="4566000" y="1899000"/>
            <a:chExt cx="3060000" cy="3060000"/>
          </a:xfrm>
        </p:grpSpPr>
        <p:sp>
          <p:nvSpPr>
            <p:cNvPr id="93" name="Figura a mano libera: forma 92">
              <a:extLst>
                <a:ext uri="{FF2B5EF4-FFF2-40B4-BE49-F238E27FC236}">
                  <a16:creationId xmlns:a16="http://schemas.microsoft.com/office/drawing/2014/main" id="{CD19252B-D30B-456A-9910-F0AC38E501FC}"/>
                </a:ext>
              </a:extLst>
            </p:cNvPr>
            <p:cNvSpPr/>
            <p:nvPr/>
          </p:nvSpPr>
          <p:spPr>
            <a:xfrm rot="5400000">
              <a:off x="3801000" y="2664000"/>
              <a:ext cx="3060000" cy="1530000"/>
            </a:xfrm>
            <a:custGeom>
              <a:avLst/>
              <a:gdLst>
                <a:gd name="connsiteX0" fmla="*/ 0 w 3060000"/>
                <a:gd name="connsiteY0" fmla="*/ 0 h 1530000"/>
                <a:gd name="connsiteX1" fmla="*/ 181764 w 3060000"/>
                <a:gd name="connsiteY1" fmla="*/ 0 h 1530000"/>
                <a:gd name="connsiteX2" fmla="*/ 1530000 w 3060000"/>
                <a:gd name="connsiteY2" fmla="*/ 1348236 h 1530000"/>
                <a:gd name="connsiteX3" fmla="*/ 2878236 w 3060000"/>
                <a:gd name="connsiteY3" fmla="*/ 0 h 1530000"/>
                <a:gd name="connsiteX4" fmla="*/ 3060000 w 3060000"/>
                <a:gd name="connsiteY4" fmla="*/ 0 h 1530000"/>
                <a:gd name="connsiteX5" fmla="*/ 1530000 w 3060000"/>
                <a:gd name="connsiteY5" fmla="*/ 1530000 h 1530000"/>
                <a:gd name="connsiteX6" fmla="*/ 0 w 3060000"/>
                <a:gd name="connsiteY6" fmla="*/ 0 h 15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00" h="1530000">
                  <a:moveTo>
                    <a:pt x="0" y="0"/>
                  </a:moveTo>
                  <a:lnTo>
                    <a:pt x="181764" y="0"/>
                  </a:lnTo>
                  <a:cubicBezTo>
                    <a:pt x="181764" y="744610"/>
                    <a:pt x="785390" y="1348236"/>
                    <a:pt x="1530000" y="1348236"/>
                  </a:cubicBezTo>
                  <a:cubicBezTo>
                    <a:pt x="2274610" y="1348236"/>
                    <a:pt x="2878236" y="744610"/>
                    <a:pt x="2878236" y="0"/>
                  </a:cubicBezTo>
                  <a:lnTo>
                    <a:pt x="3060000" y="0"/>
                  </a:lnTo>
                  <a:cubicBezTo>
                    <a:pt x="3060000" y="844996"/>
                    <a:pt x="2374996" y="1530000"/>
                    <a:pt x="1530000" y="1530000"/>
                  </a:cubicBezTo>
                  <a:cubicBezTo>
                    <a:pt x="685004" y="1530000"/>
                    <a:pt x="0" y="84499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b="1">
                <a:solidFill>
                  <a:schemeClr val="tx1"/>
                </a:solidFill>
              </a:endParaRPr>
            </a:p>
          </p:txBody>
        </p:sp>
        <p:sp>
          <p:nvSpPr>
            <p:cNvPr id="94" name="Figura a mano libera: forma 93">
              <a:extLst>
                <a:ext uri="{FF2B5EF4-FFF2-40B4-BE49-F238E27FC236}">
                  <a16:creationId xmlns:a16="http://schemas.microsoft.com/office/drawing/2014/main" id="{4018FDD7-26D2-4208-B08E-E4B8CC32CB89}"/>
                </a:ext>
              </a:extLst>
            </p:cNvPr>
            <p:cNvSpPr/>
            <p:nvPr/>
          </p:nvSpPr>
          <p:spPr>
            <a:xfrm rot="16200000">
              <a:off x="5331000" y="2664000"/>
              <a:ext cx="3060000" cy="1530000"/>
            </a:xfrm>
            <a:custGeom>
              <a:avLst/>
              <a:gdLst>
                <a:gd name="connsiteX0" fmla="*/ 0 w 3060000"/>
                <a:gd name="connsiteY0" fmla="*/ 0 h 1530000"/>
                <a:gd name="connsiteX1" fmla="*/ 181764 w 3060000"/>
                <a:gd name="connsiteY1" fmla="*/ 0 h 1530000"/>
                <a:gd name="connsiteX2" fmla="*/ 1530000 w 3060000"/>
                <a:gd name="connsiteY2" fmla="*/ 1348236 h 1530000"/>
                <a:gd name="connsiteX3" fmla="*/ 2878236 w 3060000"/>
                <a:gd name="connsiteY3" fmla="*/ 0 h 1530000"/>
                <a:gd name="connsiteX4" fmla="*/ 3060000 w 3060000"/>
                <a:gd name="connsiteY4" fmla="*/ 0 h 1530000"/>
                <a:gd name="connsiteX5" fmla="*/ 1530000 w 3060000"/>
                <a:gd name="connsiteY5" fmla="*/ 1530000 h 1530000"/>
                <a:gd name="connsiteX6" fmla="*/ 0 w 3060000"/>
                <a:gd name="connsiteY6" fmla="*/ 0 h 15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00" h="1530000">
                  <a:moveTo>
                    <a:pt x="0" y="0"/>
                  </a:moveTo>
                  <a:lnTo>
                    <a:pt x="181764" y="0"/>
                  </a:lnTo>
                  <a:cubicBezTo>
                    <a:pt x="181764" y="744610"/>
                    <a:pt x="785390" y="1348236"/>
                    <a:pt x="1530000" y="1348236"/>
                  </a:cubicBezTo>
                  <a:cubicBezTo>
                    <a:pt x="2274610" y="1348236"/>
                    <a:pt x="2878236" y="744610"/>
                    <a:pt x="2878236" y="0"/>
                  </a:cubicBezTo>
                  <a:lnTo>
                    <a:pt x="3060000" y="0"/>
                  </a:lnTo>
                  <a:cubicBezTo>
                    <a:pt x="3060000" y="844996"/>
                    <a:pt x="2374996" y="1530000"/>
                    <a:pt x="1530000" y="1530000"/>
                  </a:cubicBezTo>
                  <a:cubicBezTo>
                    <a:pt x="685004" y="1530000"/>
                    <a:pt x="0" y="844996"/>
                    <a:pt x="0" y="0"/>
                  </a:cubicBezTo>
                  <a:close/>
                </a:path>
              </a:pathLst>
            </a:custGeom>
            <a:solidFill>
              <a:srgbClr val="008BD7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b="1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Mask 2 Anello">
            <a:extLst>
              <a:ext uri="{FF2B5EF4-FFF2-40B4-BE49-F238E27FC236}">
                <a16:creationId xmlns:a16="http://schemas.microsoft.com/office/drawing/2014/main" id="{B110B637-3F44-4F6A-A8A1-AB097371FE5D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220603" y="2196274"/>
            <a:ext cx="3060000" cy="3060000"/>
            <a:chOff x="4566000" y="1899000"/>
            <a:chExt cx="3060000" cy="3060000"/>
          </a:xfrm>
        </p:grpSpPr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04B51498-BD14-4896-82B3-EFDC6989F256}"/>
                </a:ext>
              </a:extLst>
            </p:cNvPr>
            <p:cNvSpPr/>
            <p:nvPr/>
          </p:nvSpPr>
          <p:spPr>
            <a:xfrm rot="5400000">
              <a:off x="3801000" y="2664000"/>
              <a:ext cx="3060000" cy="1530000"/>
            </a:xfrm>
            <a:custGeom>
              <a:avLst/>
              <a:gdLst>
                <a:gd name="connsiteX0" fmla="*/ 0 w 3060000"/>
                <a:gd name="connsiteY0" fmla="*/ 0 h 1530000"/>
                <a:gd name="connsiteX1" fmla="*/ 181764 w 3060000"/>
                <a:gd name="connsiteY1" fmla="*/ 0 h 1530000"/>
                <a:gd name="connsiteX2" fmla="*/ 1530000 w 3060000"/>
                <a:gd name="connsiteY2" fmla="*/ 1348236 h 1530000"/>
                <a:gd name="connsiteX3" fmla="*/ 2878236 w 3060000"/>
                <a:gd name="connsiteY3" fmla="*/ 0 h 1530000"/>
                <a:gd name="connsiteX4" fmla="*/ 3060000 w 3060000"/>
                <a:gd name="connsiteY4" fmla="*/ 0 h 1530000"/>
                <a:gd name="connsiteX5" fmla="*/ 1530000 w 3060000"/>
                <a:gd name="connsiteY5" fmla="*/ 1530000 h 1530000"/>
                <a:gd name="connsiteX6" fmla="*/ 0 w 3060000"/>
                <a:gd name="connsiteY6" fmla="*/ 0 h 15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00" h="1530000">
                  <a:moveTo>
                    <a:pt x="0" y="0"/>
                  </a:moveTo>
                  <a:lnTo>
                    <a:pt x="181764" y="0"/>
                  </a:lnTo>
                  <a:cubicBezTo>
                    <a:pt x="181764" y="744610"/>
                    <a:pt x="785390" y="1348236"/>
                    <a:pt x="1530000" y="1348236"/>
                  </a:cubicBezTo>
                  <a:cubicBezTo>
                    <a:pt x="2274610" y="1348236"/>
                    <a:pt x="2878236" y="744610"/>
                    <a:pt x="2878236" y="0"/>
                  </a:cubicBezTo>
                  <a:lnTo>
                    <a:pt x="3060000" y="0"/>
                  </a:lnTo>
                  <a:cubicBezTo>
                    <a:pt x="3060000" y="844996"/>
                    <a:pt x="2374996" y="1530000"/>
                    <a:pt x="1530000" y="1530000"/>
                  </a:cubicBezTo>
                  <a:cubicBezTo>
                    <a:pt x="685004" y="1530000"/>
                    <a:pt x="0" y="84499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b="1">
                <a:solidFill>
                  <a:schemeClr val="tx1"/>
                </a:solidFill>
              </a:endParaRPr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F3CA1CEF-3A5C-497D-AB92-859D7AFAC273}"/>
                </a:ext>
              </a:extLst>
            </p:cNvPr>
            <p:cNvSpPr/>
            <p:nvPr/>
          </p:nvSpPr>
          <p:spPr>
            <a:xfrm rot="16200000">
              <a:off x="5331000" y="2664000"/>
              <a:ext cx="3060000" cy="1530000"/>
            </a:xfrm>
            <a:custGeom>
              <a:avLst/>
              <a:gdLst>
                <a:gd name="connsiteX0" fmla="*/ 0 w 3060000"/>
                <a:gd name="connsiteY0" fmla="*/ 0 h 1530000"/>
                <a:gd name="connsiteX1" fmla="*/ 181764 w 3060000"/>
                <a:gd name="connsiteY1" fmla="*/ 0 h 1530000"/>
                <a:gd name="connsiteX2" fmla="*/ 1530000 w 3060000"/>
                <a:gd name="connsiteY2" fmla="*/ 1348236 h 1530000"/>
                <a:gd name="connsiteX3" fmla="*/ 2878236 w 3060000"/>
                <a:gd name="connsiteY3" fmla="*/ 0 h 1530000"/>
                <a:gd name="connsiteX4" fmla="*/ 3060000 w 3060000"/>
                <a:gd name="connsiteY4" fmla="*/ 0 h 1530000"/>
                <a:gd name="connsiteX5" fmla="*/ 1530000 w 3060000"/>
                <a:gd name="connsiteY5" fmla="*/ 1530000 h 1530000"/>
                <a:gd name="connsiteX6" fmla="*/ 0 w 3060000"/>
                <a:gd name="connsiteY6" fmla="*/ 0 h 15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00" h="1530000">
                  <a:moveTo>
                    <a:pt x="0" y="0"/>
                  </a:moveTo>
                  <a:lnTo>
                    <a:pt x="181764" y="0"/>
                  </a:lnTo>
                  <a:cubicBezTo>
                    <a:pt x="181764" y="744610"/>
                    <a:pt x="785390" y="1348236"/>
                    <a:pt x="1530000" y="1348236"/>
                  </a:cubicBezTo>
                  <a:cubicBezTo>
                    <a:pt x="2274610" y="1348236"/>
                    <a:pt x="2878236" y="744610"/>
                    <a:pt x="2878236" y="0"/>
                  </a:cubicBezTo>
                  <a:lnTo>
                    <a:pt x="3060000" y="0"/>
                  </a:lnTo>
                  <a:cubicBezTo>
                    <a:pt x="3060000" y="844996"/>
                    <a:pt x="2374996" y="1530000"/>
                    <a:pt x="1530000" y="1530000"/>
                  </a:cubicBezTo>
                  <a:cubicBezTo>
                    <a:pt x="685004" y="1530000"/>
                    <a:pt x="0" y="844996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AA48775-5F76-3B7A-1C13-515F6DEB891A}"/>
              </a:ext>
            </a:extLst>
          </p:cNvPr>
          <p:cNvGrpSpPr/>
          <p:nvPr/>
        </p:nvGrpSpPr>
        <p:grpSpPr>
          <a:xfrm>
            <a:off x="5860813" y="721885"/>
            <a:ext cx="4133884" cy="902715"/>
            <a:chOff x="5860813" y="721885"/>
            <a:chExt cx="4133884" cy="9027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196D65-EB5E-4233-9D61-A27DFBECFD2C}"/>
                </a:ext>
              </a:extLst>
            </p:cNvPr>
            <p:cNvGrpSpPr/>
            <p:nvPr/>
          </p:nvGrpSpPr>
          <p:grpSpPr>
            <a:xfrm>
              <a:off x="5860813" y="721885"/>
              <a:ext cx="4133884" cy="902715"/>
              <a:chOff x="5315381" y="392073"/>
              <a:chExt cx="4133884" cy="90271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FEBF445-A672-4A2B-93F4-4E927555771D}"/>
                  </a:ext>
                </a:extLst>
              </p:cNvPr>
              <p:cNvSpPr/>
              <p:nvPr/>
            </p:nvSpPr>
            <p:spPr>
              <a:xfrm>
                <a:off x="5793270" y="392073"/>
                <a:ext cx="3655995" cy="90271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E57A245-B005-47D4-80D7-0C33877319A5}"/>
                  </a:ext>
                </a:extLst>
              </p:cNvPr>
              <p:cNvSpPr/>
              <p:nvPr/>
            </p:nvSpPr>
            <p:spPr>
              <a:xfrm>
                <a:off x="5315381" y="453121"/>
                <a:ext cx="780619" cy="780619"/>
              </a:xfrm>
              <a:prstGeom prst="ellipse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B5893B-5923-492D-94C7-D4396828D7F2}"/>
                  </a:ext>
                </a:extLst>
              </p:cNvPr>
              <p:cNvSpPr txBox="1"/>
              <p:nvPr/>
            </p:nvSpPr>
            <p:spPr>
              <a:xfrm>
                <a:off x="6196744" y="553267"/>
                <a:ext cx="29819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000" b="1">
                    <a:solidFill>
                      <a:srgbClr val="FFFFFF"/>
                    </a:solidFill>
                    <a:latin typeface="Montserrat Medium" pitchFamily="2" charset="0"/>
                    <a:cs typeface="Lato" panose="020F0502020204030203" pitchFamily="34" charset="0"/>
                  </a:rPr>
                  <a:t>Presentazione</a:t>
                </a:r>
              </a:p>
            </p:txBody>
          </p:sp>
        </p:grp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CC0DB990-8FEB-5687-158C-8C5E6A8D099B}"/>
                </a:ext>
              </a:extLst>
            </p:cNvPr>
            <p:cNvGrpSpPr/>
            <p:nvPr/>
          </p:nvGrpSpPr>
          <p:grpSpPr>
            <a:xfrm>
              <a:off x="5860813" y="782442"/>
              <a:ext cx="781200" cy="781200"/>
              <a:chOff x="3063346" y="4983427"/>
              <a:chExt cx="540000" cy="540000"/>
            </a:xfrm>
          </p:grpSpPr>
          <p:grpSp>
            <p:nvGrpSpPr>
              <p:cNvPr id="81" name="Logo Atlantia">
                <a:extLst>
                  <a:ext uri="{FF2B5EF4-FFF2-40B4-BE49-F238E27FC236}">
                    <a16:creationId xmlns:a16="http://schemas.microsoft.com/office/drawing/2014/main" id="{FB753038-1B3C-203D-5F1A-D4FDFC2C1B4D}"/>
                  </a:ext>
                </a:extLst>
              </p:cNvPr>
              <p:cNvGrpSpPr/>
              <p:nvPr/>
            </p:nvGrpSpPr>
            <p:grpSpPr>
              <a:xfrm>
                <a:off x="3063346" y="4988960"/>
                <a:ext cx="535847" cy="523880"/>
                <a:chOff x="4887577" y="364156"/>
                <a:chExt cx="6130352" cy="6119352"/>
              </a:xfrm>
            </p:grpSpPr>
            <p:sp>
              <p:nvSpPr>
                <p:cNvPr id="83" name="Free-form: Shape 19">
                  <a:extLst>
                    <a:ext uri="{FF2B5EF4-FFF2-40B4-BE49-F238E27FC236}">
                      <a16:creationId xmlns:a16="http://schemas.microsoft.com/office/drawing/2014/main" id="{1322790E-3F6F-EF3F-F5B9-7F97D8B92A79}"/>
                    </a:ext>
                  </a:extLst>
                </p:cNvPr>
                <p:cNvSpPr/>
                <p:nvPr/>
              </p:nvSpPr>
              <p:spPr>
                <a:xfrm>
                  <a:off x="5045090" y="768932"/>
                  <a:ext cx="2739357" cy="2753989"/>
                </a:xfrm>
                <a:custGeom>
                  <a:avLst/>
                  <a:gdLst>
                    <a:gd name="connsiteX0" fmla="*/ 1624693 w 2833008"/>
                    <a:gd name="connsiteY0" fmla="*/ 0 h 2726871"/>
                    <a:gd name="connsiteX1" fmla="*/ 2833008 w 2833008"/>
                    <a:gd name="connsiteY1" fmla="*/ 2726871 h 2726871"/>
                    <a:gd name="connsiteX2" fmla="*/ 0 w 2833008"/>
                    <a:gd name="connsiteY2" fmla="*/ 2139043 h 2726871"/>
                    <a:gd name="connsiteX3" fmla="*/ 1624693 w 2833008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43399"/>
                    <a:gd name="connsiteY0" fmla="*/ 0 h 2726871"/>
                    <a:gd name="connsiteX1" fmla="*/ 2843399 w 2843399"/>
                    <a:gd name="connsiteY1" fmla="*/ 2726871 h 2726871"/>
                    <a:gd name="connsiteX2" fmla="*/ 0 w 2843399"/>
                    <a:gd name="connsiteY2" fmla="*/ 2139043 h 2726871"/>
                    <a:gd name="connsiteX3" fmla="*/ 1635084 w 2843399"/>
                    <a:gd name="connsiteY3" fmla="*/ 0 h 2726871"/>
                    <a:gd name="connsiteX0" fmla="*/ 1635084 w 2858855"/>
                    <a:gd name="connsiteY0" fmla="*/ 0 h 2726871"/>
                    <a:gd name="connsiteX1" fmla="*/ 2843399 w 2858855"/>
                    <a:gd name="connsiteY1" fmla="*/ 2726871 h 2726871"/>
                    <a:gd name="connsiteX2" fmla="*/ 0 w 2858855"/>
                    <a:gd name="connsiteY2" fmla="*/ 2139043 h 2726871"/>
                    <a:gd name="connsiteX3" fmla="*/ 1635084 w 2858855"/>
                    <a:gd name="connsiteY3" fmla="*/ 0 h 2726871"/>
                    <a:gd name="connsiteX0" fmla="*/ 1635084 w 2851202"/>
                    <a:gd name="connsiteY0" fmla="*/ 0 h 2726871"/>
                    <a:gd name="connsiteX1" fmla="*/ 2843399 w 2851202"/>
                    <a:gd name="connsiteY1" fmla="*/ 2726871 h 2726871"/>
                    <a:gd name="connsiteX2" fmla="*/ 0 w 2851202"/>
                    <a:gd name="connsiteY2" fmla="*/ 2139043 h 2726871"/>
                    <a:gd name="connsiteX3" fmla="*/ 1635084 w 2851202"/>
                    <a:gd name="connsiteY3" fmla="*/ 0 h 2726871"/>
                    <a:gd name="connsiteX0" fmla="*/ 1635084 w 2859656"/>
                    <a:gd name="connsiteY0" fmla="*/ 0 h 2726871"/>
                    <a:gd name="connsiteX1" fmla="*/ 2843399 w 2859656"/>
                    <a:gd name="connsiteY1" fmla="*/ 2726871 h 2726871"/>
                    <a:gd name="connsiteX2" fmla="*/ 0 w 2859656"/>
                    <a:gd name="connsiteY2" fmla="*/ 2139043 h 2726871"/>
                    <a:gd name="connsiteX3" fmla="*/ 1635084 w 2859656"/>
                    <a:gd name="connsiteY3" fmla="*/ 0 h 2726871"/>
                    <a:gd name="connsiteX0" fmla="*/ 1635084 w 2859656"/>
                    <a:gd name="connsiteY0" fmla="*/ 0 h 2807824"/>
                    <a:gd name="connsiteX1" fmla="*/ 2843399 w 2859656"/>
                    <a:gd name="connsiteY1" fmla="*/ 2726871 h 2807824"/>
                    <a:gd name="connsiteX2" fmla="*/ 0 w 2859656"/>
                    <a:gd name="connsiteY2" fmla="*/ 2139043 h 2807824"/>
                    <a:gd name="connsiteX3" fmla="*/ 1635084 w 2859656"/>
                    <a:gd name="connsiteY3" fmla="*/ 0 h 2807824"/>
                    <a:gd name="connsiteX0" fmla="*/ 1635084 w 2859656"/>
                    <a:gd name="connsiteY0" fmla="*/ 0 h 2815342"/>
                    <a:gd name="connsiteX1" fmla="*/ 2843399 w 2859656"/>
                    <a:gd name="connsiteY1" fmla="*/ 2726871 h 2815342"/>
                    <a:gd name="connsiteX2" fmla="*/ 0 w 2859656"/>
                    <a:gd name="connsiteY2" fmla="*/ 2139043 h 2815342"/>
                    <a:gd name="connsiteX3" fmla="*/ 1635084 w 2859656"/>
                    <a:gd name="connsiteY3" fmla="*/ 0 h 2815342"/>
                    <a:gd name="connsiteX0" fmla="*/ 1635084 w 2854701"/>
                    <a:gd name="connsiteY0" fmla="*/ 0 h 2824711"/>
                    <a:gd name="connsiteX1" fmla="*/ 2838204 w 2854701"/>
                    <a:gd name="connsiteY1" fmla="*/ 2737262 h 2824711"/>
                    <a:gd name="connsiteX2" fmla="*/ 0 w 2854701"/>
                    <a:gd name="connsiteY2" fmla="*/ 2139043 h 2824711"/>
                    <a:gd name="connsiteX3" fmla="*/ 1635084 w 2854701"/>
                    <a:gd name="connsiteY3" fmla="*/ 0 h 2824711"/>
                    <a:gd name="connsiteX0" fmla="*/ 1635084 w 2854701"/>
                    <a:gd name="connsiteY0" fmla="*/ 0 h 2809277"/>
                    <a:gd name="connsiteX1" fmla="*/ 2838204 w 2854701"/>
                    <a:gd name="connsiteY1" fmla="*/ 2737262 h 2809277"/>
                    <a:gd name="connsiteX2" fmla="*/ 0 w 2854701"/>
                    <a:gd name="connsiteY2" fmla="*/ 2139043 h 2809277"/>
                    <a:gd name="connsiteX3" fmla="*/ 1635084 w 2854701"/>
                    <a:gd name="connsiteY3" fmla="*/ 0 h 2809277"/>
                    <a:gd name="connsiteX0" fmla="*/ 1635084 w 2854701"/>
                    <a:gd name="connsiteY0" fmla="*/ 0 h 2820790"/>
                    <a:gd name="connsiteX1" fmla="*/ 2838204 w 2854701"/>
                    <a:gd name="connsiteY1" fmla="*/ 2737262 h 2820790"/>
                    <a:gd name="connsiteX2" fmla="*/ 0 w 2854701"/>
                    <a:gd name="connsiteY2" fmla="*/ 2139043 h 2820790"/>
                    <a:gd name="connsiteX3" fmla="*/ 1635084 w 2854701"/>
                    <a:gd name="connsiteY3" fmla="*/ 0 h 282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4701" h="2820790">
                      <a:moveTo>
                        <a:pt x="1635084" y="0"/>
                      </a:moveTo>
                      <a:cubicBezTo>
                        <a:pt x="2734046" y="742702"/>
                        <a:pt x="2918609" y="1942605"/>
                        <a:pt x="2838204" y="2737262"/>
                      </a:cubicBezTo>
                      <a:cubicBezTo>
                        <a:pt x="1500745" y="3014105"/>
                        <a:pt x="532164" y="2548000"/>
                        <a:pt x="0" y="2139043"/>
                      </a:cubicBezTo>
                      <a:cubicBezTo>
                        <a:pt x="347601" y="703861"/>
                        <a:pt x="1303070" y="151905"/>
                        <a:pt x="163508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  <p:sp>
              <p:nvSpPr>
                <p:cNvPr id="84" name="Free-form: Shape 20">
                  <a:extLst>
                    <a:ext uri="{FF2B5EF4-FFF2-40B4-BE49-F238E27FC236}">
                      <a16:creationId xmlns:a16="http://schemas.microsoft.com/office/drawing/2014/main" id="{041AC0EA-56A3-1415-9CDF-E663D13C33E2}"/>
                    </a:ext>
                  </a:extLst>
                </p:cNvPr>
                <p:cNvSpPr/>
                <p:nvPr/>
              </p:nvSpPr>
              <p:spPr>
                <a:xfrm>
                  <a:off x="7034645" y="768927"/>
                  <a:ext cx="2187287" cy="2493819"/>
                </a:xfrm>
                <a:custGeom>
                  <a:avLst/>
                  <a:gdLst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4450 w 2187287"/>
                    <a:gd name="connsiteY0" fmla="*/ 2488623 h 2488623"/>
                    <a:gd name="connsiteX1" fmla="*/ 0 w 2187287"/>
                    <a:gd name="connsiteY1" fmla="*/ 0 h 2488623"/>
                    <a:gd name="connsiteX2" fmla="*/ 2187287 w 2187287"/>
                    <a:gd name="connsiteY2" fmla="*/ 1953491 h 2488623"/>
                    <a:gd name="connsiteX3" fmla="*/ 1314450 w 2187287"/>
                    <a:gd name="connsiteY3" fmla="*/ 2488623 h 2488623"/>
                    <a:gd name="connsiteX0" fmla="*/ 1319645 w 2187287"/>
                    <a:gd name="connsiteY0" fmla="*/ 2493818 h 2493818"/>
                    <a:gd name="connsiteX1" fmla="*/ 0 w 2187287"/>
                    <a:gd name="connsiteY1" fmla="*/ 0 h 2493818"/>
                    <a:gd name="connsiteX2" fmla="*/ 2187287 w 2187287"/>
                    <a:gd name="connsiteY2" fmla="*/ 1953491 h 2493818"/>
                    <a:gd name="connsiteX3" fmla="*/ 1319645 w 2187287"/>
                    <a:gd name="connsiteY3" fmla="*/ 2493818 h 2493818"/>
                    <a:gd name="connsiteX0" fmla="*/ 1319645 w 2187287"/>
                    <a:gd name="connsiteY0" fmla="*/ 2493818 h 2493818"/>
                    <a:gd name="connsiteX1" fmla="*/ 0 w 2187287"/>
                    <a:gd name="connsiteY1" fmla="*/ 0 h 2493818"/>
                    <a:gd name="connsiteX2" fmla="*/ 2187287 w 2187287"/>
                    <a:gd name="connsiteY2" fmla="*/ 1953491 h 2493818"/>
                    <a:gd name="connsiteX3" fmla="*/ 1319645 w 2187287"/>
                    <a:gd name="connsiteY3" fmla="*/ 2493818 h 2493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7287" h="2493818">
                      <a:moveTo>
                        <a:pt x="1319645" y="2493818"/>
                      </a:moveTo>
                      <a:cubicBezTo>
                        <a:pt x="1224394" y="1207076"/>
                        <a:pt x="562841" y="502227"/>
                        <a:pt x="0" y="0"/>
                      </a:cubicBezTo>
                      <a:cubicBezTo>
                        <a:pt x="1440873" y="417368"/>
                        <a:pt x="2029691" y="1562100"/>
                        <a:pt x="2187287" y="1953491"/>
                      </a:cubicBezTo>
                      <a:cubicBezTo>
                        <a:pt x="2015837" y="2168236"/>
                        <a:pt x="1678132" y="2362201"/>
                        <a:pt x="1319645" y="249381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  <p:sp>
              <p:nvSpPr>
                <p:cNvPr id="85" name="Free-form: Shape 21">
                  <a:extLst>
                    <a:ext uri="{FF2B5EF4-FFF2-40B4-BE49-F238E27FC236}">
                      <a16:creationId xmlns:a16="http://schemas.microsoft.com/office/drawing/2014/main" id="{CA2DC2C2-F2B8-3FFA-4187-03888E0E7D95}"/>
                    </a:ext>
                  </a:extLst>
                </p:cNvPr>
                <p:cNvSpPr/>
                <p:nvPr/>
              </p:nvSpPr>
              <p:spPr>
                <a:xfrm>
                  <a:off x="7008667" y="364156"/>
                  <a:ext cx="3226376" cy="1978992"/>
                </a:xfrm>
                <a:custGeom>
                  <a:avLst/>
                  <a:gdLst>
                    <a:gd name="connsiteX0" fmla="*/ 0 w 3226377"/>
                    <a:gd name="connsiteY0" fmla="*/ 0 h 1813214"/>
                    <a:gd name="connsiteX1" fmla="*/ 3226377 w 3226377"/>
                    <a:gd name="connsiteY1" fmla="*/ 857250 h 1813214"/>
                    <a:gd name="connsiteX2" fmla="*/ 2618509 w 3226377"/>
                    <a:gd name="connsiteY2" fmla="*/ 1813214 h 1813214"/>
                    <a:gd name="connsiteX3" fmla="*/ 0 w 3226377"/>
                    <a:gd name="connsiteY3" fmla="*/ 0 h 1813214"/>
                    <a:gd name="connsiteX0" fmla="*/ 0 w 3226377"/>
                    <a:gd name="connsiteY0" fmla="*/ 0 h 1813214"/>
                    <a:gd name="connsiteX1" fmla="*/ 3226377 w 3226377"/>
                    <a:gd name="connsiteY1" fmla="*/ 857250 h 1813214"/>
                    <a:gd name="connsiteX2" fmla="*/ 2618509 w 3226377"/>
                    <a:gd name="connsiteY2" fmla="*/ 1813214 h 1813214"/>
                    <a:gd name="connsiteX3" fmla="*/ 0 w 3226377"/>
                    <a:gd name="connsiteY3" fmla="*/ 0 h 1813214"/>
                    <a:gd name="connsiteX0" fmla="*/ 0 w 3226377"/>
                    <a:gd name="connsiteY0" fmla="*/ 0 h 1813214"/>
                    <a:gd name="connsiteX1" fmla="*/ 3226377 w 3226377"/>
                    <a:gd name="connsiteY1" fmla="*/ 857250 h 1813214"/>
                    <a:gd name="connsiteX2" fmla="*/ 2618509 w 3226377"/>
                    <a:gd name="connsiteY2" fmla="*/ 1813214 h 1813214"/>
                    <a:gd name="connsiteX3" fmla="*/ 0 w 3226377"/>
                    <a:gd name="connsiteY3" fmla="*/ 0 h 1813214"/>
                    <a:gd name="connsiteX0" fmla="*/ 0 w 3226377"/>
                    <a:gd name="connsiteY0" fmla="*/ 0 h 1813214"/>
                    <a:gd name="connsiteX1" fmla="*/ 3226377 w 3226377"/>
                    <a:gd name="connsiteY1" fmla="*/ 857250 h 1813214"/>
                    <a:gd name="connsiteX2" fmla="*/ 2618509 w 3226377"/>
                    <a:gd name="connsiteY2" fmla="*/ 1813214 h 1813214"/>
                    <a:gd name="connsiteX3" fmla="*/ 0 w 3226377"/>
                    <a:gd name="connsiteY3" fmla="*/ 0 h 1813214"/>
                    <a:gd name="connsiteX0" fmla="*/ 0 w 3226377"/>
                    <a:gd name="connsiteY0" fmla="*/ 0 h 1813214"/>
                    <a:gd name="connsiteX1" fmla="*/ 3226377 w 3226377"/>
                    <a:gd name="connsiteY1" fmla="*/ 857250 h 1813214"/>
                    <a:gd name="connsiteX2" fmla="*/ 2618509 w 3226377"/>
                    <a:gd name="connsiteY2" fmla="*/ 1813214 h 1813214"/>
                    <a:gd name="connsiteX3" fmla="*/ 0 w 3226377"/>
                    <a:gd name="connsiteY3" fmla="*/ 0 h 1813214"/>
                    <a:gd name="connsiteX0" fmla="*/ 0 w 3226377"/>
                    <a:gd name="connsiteY0" fmla="*/ 165779 h 1978993"/>
                    <a:gd name="connsiteX1" fmla="*/ 3226377 w 3226377"/>
                    <a:gd name="connsiteY1" fmla="*/ 1023029 h 1978993"/>
                    <a:gd name="connsiteX2" fmla="*/ 2618509 w 3226377"/>
                    <a:gd name="connsiteY2" fmla="*/ 1978993 h 1978993"/>
                    <a:gd name="connsiteX3" fmla="*/ 0 w 3226377"/>
                    <a:gd name="connsiteY3" fmla="*/ 165779 h 1978993"/>
                    <a:gd name="connsiteX0" fmla="*/ 0 w 3226377"/>
                    <a:gd name="connsiteY0" fmla="*/ 165779 h 1978993"/>
                    <a:gd name="connsiteX1" fmla="*/ 3226377 w 3226377"/>
                    <a:gd name="connsiteY1" fmla="*/ 1023029 h 1978993"/>
                    <a:gd name="connsiteX2" fmla="*/ 2618509 w 3226377"/>
                    <a:gd name="connsiteY2" fmla="*/ 1978993 h 1978993"/>
                    <a:gd name="connsiteX3" fmla="*/ 0 w 3226377"/>
                    <a:gd name="connsiteY3" fmla="*/ 165779 h 1978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6377" h="1978993">
                      <a:moveTo>
                        <a:pt x="0" y="165779"/>
                      </a:moveTo>
                      <a:cubicBezTo>
                        <a:pt x="587087" y="-68016"/>
                        <a:pt x="2156114" y="-244662"/>
                        <a:pt x="3226377" y="1023029"/>
                      </a:cubicBezTo>
                      <a:cubicBezTo>
                        <a:pt x="3065318" y="1492352"/>
                        <a:pt x="2789960" y="1847374"/>
                        <a:pt x="2618509" y="1978993"/>
                      </a:cubicBezTo>
                      <a:cubicBezTo>
                        <a:pt x="1620983" y="600465"/>
                        <a:pt x="592281" y="323375"/>
                        <a:pt x="0" y="16577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  <p:sp>
              <p:nvSpPr>
                <p:cNvPr id="86" name="Free-form: Shape 22">
                  <a:extLst>
                    <a:ext uri="{FF2B5EF4-FFF2-40B4-BE49-F238E27FC236}">
                      <a16:creationId xmlns:a16="http://schemas.microsoft.com/office/drawing/2014/main" id="{6331144E-2800-54EB-6C1B-CEFEF2663451}"/>
                    </a:ext>
                  </a:extLst>
                </p:cNvPr>
                <p:cNvSpPr/>
                <p:nvPr/>
              </p:nvSpPr>
              <p:spPr>
                <a:xfrm>
                  <a:off x="10157113" y="3179617"/>
                  <a:ext cx="860816" cy="2379517"/>
                </a:xfrm>
                <a:custGeom>
                  <a:avLst/>
                  <a:gdLst>
                    <a:gd name="connsiteX0" fmla="*/ 0 w 846859"/>
                    <a:gd name="connsiteY0" fmla="*/ 420832 h 2348345"/>
                    <a:gd name="connsiteX1" fmla="*/ 846859 w 846859"/>
                    <a:gd name="connsiteY1" fmla="*/ 0 h 2348345"/>
                    <a:gd name="connsiteX2" fmla="*/ 10391 w 846859"/>
                    <a:gd name="connsiteY2" fmla="*/ 2348345 h 2348345"/>
                    <a:gd name="connsiteX3" fmla="*/ 0 w 846859"/>
                    <a:gd name="connsiteY3" fmla="*/ 420832 h 2348345"/>
                    <a:gd name="connsiteX0" fmla="*/ 0 w 855373"/>
                    <a:gd name="connsiteY0" fmla="*/ 420832 h 2348345"/>
                    <a:gd name="connsiteX1" fmla="*/ 846859 w 855373"/>
                    <a:gd name="connsiteY1" fmla="*/ 0 h 2348345"/>
                    <a:gd name="connsiteX2" fmla="*/ 10391 w 855373"/>
                    <a:gd name="connsiteY2" fmla="*/ 2348345 h 2348345"/>
                    <a:gd name="connsiteX3" fmla="*/ 0 w 855373"/>
                    <a:gd name="connsiteY3" fmla="*/ 420832 h 2348345"/>
                    <a:gd name="connsiteX0" fmla="*/ 0 w 855684"/>
                    <a:gd name="connsiteY0" fmla="*/ 420832 h 2348345"/>
                    <a:gd name="connsiteX1" fmla="*/ 846859 w 855684"/>
                    <a:gd name="connsiteY1" fmla="*/ 0 h 2348345"/>
                    <a:gd name="connsiteX2" fmla="*/ 10391 w 855684"/>
                    <a:gd name="connsiteY2" fmla="*/ 2348345 h 2348345"/>
                    <a:gd name="connsiteX3" fmla="*/ 0 w 855684"/>
                    <a:gd name="connsiteY3" fmla="*/ 420832 h 2348345"/>
                    <a:gd name="connsiteX0" fmla="*/ 0 w 855684"/>
                    <a:gd name="connsiteY0" fmla="*/ 420832 h 2348345"/>
                    <a:gd name="connsiteX1" fmla="*/ 846859 w 855684"/>
                    <a:gd name="connsiteY1" fmla="*/ 0 h 2348345"/>
                    <a:gd name="connsiteX2" fmla="*/ 10391 w 855684"/>
                    <a:gd name="connsiteY2" fmla="*/ 2348345 h 2348345"/>
                    <a:gd name="connsiteX3" fmla="*/ 0 w 855684"/>
                    <a:gd name="connsiteY3" fmla="*/ 420832 h 2348345"/>
                    <a:gd name="connsiteX0" fmla="*/ 0 w 855684"/>
                    <a:gd name="connsiteY0" fmla="*/ 420832 h 2348345"/>
                    <a:gd name="connsiteX1" fmla="*/ 846859 w 855684"/>
                    <a:gd name="connsiteY1" fmla="*/ 0 h 2348345"/>
                    <a:gd name="connsiteX2" fmla="*/ 10391 w 855684"/>
                    <a:gd name="connsiteY2" fmla="*/ 2348345 h 2348345"/>
                    <a:gd name="connsiteX3" fmla="*/ 0 w 855684"/>
                    <a:gd name="connsiteY3" fmla="*/ 420832 h 2348345"/>
                    <a:gd name="connsiteX0" fmla="*/ 0 w 855684"/>
                    <a:gd name="connsiteY0" fmla="*/ 420832 h 2348345"/>
                    <a:gd name="connsiteX1" fmla="*/ 846859 w 855684"/>
                    <a:gd name="connsiteY1" fmla="*/ 0 h 2348345"/>
                    <a:gd name="connsiteX2" fmla="*/ 10391 w 855684"/>
                    <a:gd name="connsiteY2" fmla="*/ 2348345 h 2348345"/>
                    <a:gd name="connsiteX3" fmla="*/ 0 w 855684"/>
                    <a:gd name="connsiteY3" fmla="*/ 420832 h 2348345"/>
                    <a:gd name="connsiteX0" fmla="*/ 0 w 865945"/>
                    <a:gd name="connsiteY0" fmla="*/ 441614 h 2369127"/>
                    <a:gd name="connsiteX1" fmla="*/ 857250 w 865945"/>
                    <a:gd name="connsiteY1" fmla="*/ 0 h 2369127"/>
                    <a:gd name="connsiteX2" fmla="*/ 10391 w 865945"/>
                    <a:gd name="connsiteY2" fmla="*/ 2369127 h 2369127"/>
                    <a:gd name="connsiteX3" fmla="*/ 0 w 865945"/>
                    <a:gd name="connsiteY3" fmla="*/ 441614 h 2369127"/>
                    <a:gd name="connsiteX0" fmla="*/ 0 w 865945"/>
                    <a:gd name="connsiteY0" fmla="*/ 441614 h 2369127"/>
                    <a:gd name="connsiteX1" fmla="*/ 857250 w 865945"/>
                    <a:gd name="connsiteY1" fmla="*/ 0 h 2369127"/>
                    <a:gd name="connsiteX2" fmla="*/ 10391 w 865945"/>
                    <a:gd name="connsiteY2" fmla="*/ 2369127 h 2369127"/>
                    <a:gd name="connsiteX3" fmla="*/ 0 w 865945"/>
                    <a:gd name="connsiteY3" fmla="*/ 441614 h 2369127"/>
                    <a:gd name="connsiteX0" fmla="*/ 0 w 845426"/>
                    <a:gd name="connsiteY0" fmla="*/ 441614 h 2369127"/>
                    <a:gd name="connsiteX1" fmla="*/ 836468 w 845426"/>
                    <a:gd name="connsiteY1" fmla="*/ 0 h 2369127"/>
                    <a:gd name="connsiteX2" fmla="*/ 10391 w 845426"/>
                    <a:gd name="connsiteY2" fmla="*/ 2369127 h 2369127"/>
                    <a:gd name="connsiteX3" fmla="*/ 0 w 845426"/>
                    <a:gd name="connsiteY3" fmla="*/ 441614 h 2369127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  <a:gd name="connsiteX0" fmla="*/ 0 w 860815"/>
                    <a:gd name="connsiteY0" fmla="*/ 452005 h 2379518"/>
                    <a:gd name="connsiteX1" fmla="*/ 852055 w 860815"/>
                    <a:gd name="connsiteY1" fmla="*/ 0 h 2379518"/>
                    <a:gd name="connsiteX2" fmla="*/ 10391 w 860815"/>
                    <a:gd name="connsiteY2" fmla="*/ 2379518 h 2379518"/>
                    <a:gd name="connsiteX3" fmla="*/ 0 w 860815"/>
                    <a:gd name="connsiteY3" fmla="*/ 452005 h 2379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0815" h="2379518">
                      <a:moveTo>
                        <a:pt x="0" y="452005"/>
                      </a:moveTo>
                      <a:cubicBezTo>
                        <a:pt x="375803" y="306533"/>
                        <a:pt x="564573" y="187036"/>
                        <a:pt x="852055" y="0"/>
                      </a:cubicBezTo>
                      <a:cubicBezTo>
                        <a:pt x="942109" y="1317914"/>
                        <a:pt x="315192" y="1970809"/>
                        <a:pt x="10391" y="2379518"/>
                      </a:cubicBezTo>
                      <a:cubicBezTo>
                        <a:pt x="142010" y="1155123"/>
                        <a:pt x="112568" y="923059"/>
                        <a:pt x="0" y="45200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  <p:sp>
              <p:nvSpPr>
                <p:cNvPr id="87" name="Free-form: Shape 23">
                  <a:extLst>
                    <a:ext uri="{FF2B5EF4-FFF2-40B4-BE49-F238E27FC236}">
                      <a16:creationId xmlns:a16="http://schemas.microsoft.com/office/drawing/2014/main" id="{AF67A4FD-9319-B37F-955A-6934620B4FC4}"/>
                    </a:ext>
                  </a:extLst>
                </p:cNvPr>
                <p:cNvSpPr/>
                <p:nvPr/>
              </p:nvSpPr>
              <p:spPr>
                <a:xfrm>
                  <a:off x="6842415" y="3860224"/>
                  <a:ext cx="2659419" cy="2623284"/>
                </a:xfrm>
                <a:custGeom>
                  <a:avLst/>
                  <a:gdLst>
                    <a:gd name="connsiteX0" fmla="*/ 1449531 w 2654877"/>
                    <a:gd name="connsiteY0" fmla="*/ 197427 h 2514600"/>
                    <a:gd name="connsiteX1" fmla="*/ 2654877 w 2654877"/>
                    <a:gd name="connsiteY1" fmla="*/ 0 h 2514600"/>
                    <a:gd name="connsiteX2" fmla="*/ 1849581 w 2654877"/>
                    <a:gd name="connsiteY2" fmla="*/ 2514600 h 2514600"/>
                    <a:gd name="connsiteX3" fmla="*/ 0 w 2654877"/>
                    <a:gd name="connsiteY3" fmla="*/ 2400300 h 2514600"/>
                    <a:gd name="connsiteX4" fmla="*/ 1449531 w 2654877"/>
                    <a:gd name="connsiteY4" fmla="*/ 197427 h 2514600"/>
                    <a:gd name="connsiteX0" fmla="*/ 1449531 w 2657714"/>
                    <a:gd name="connsiteY0" fmla="*/ 197427 h 2514600"/>
                    <a:gd name="connsiteX1" fmla="*/ 2654877 w 2657714"/>
                    <a:gd name="connsiteY1" fmla="*/ 0 h 2514600"/>
                    <a:gd name="connsiteX2" fmla="*/ 1849581 w 2657714"/>
                    <a:gd name="connsiteY2" fmla="*/ 2514600 h 2514600"/>
                    <a:gd name="connsiteX3" fmla="*/ 0 w 2657714"/>
                    <a:gd name="connsiteY3" fmla="*/ 2400300 h 2514600"/>
                    <a:gd name="connsiteX4" fmla="*/ 1449531 w 2657714"/>
                    <a:gd name="connsiteY4" fmla="*/ 197427 h 2514600"/>
                    <a:gd name="connsiteX0" fmla="*/ 1449531 w 2656647"/>
                    <a:gd name="connsiteY0" fmla="*/ 197427 h 2516112"/>
                    <a:gd name="connsiteX1" fmla="*/ 2654877 w 2656647"/>
                    <a:gd name="connsiteY1" fmla="*/ 0 h 2516112"/>
                    <a:gd name="connsiteX2" fmla="*/ 1849581 w 2656647"/>
                    <a:gd name="connsiteY2" fmla="*/ 2514600 h 2516112"/>
                    <a:gd name="connsiteX3" fmla="*/ 0 w 2656647"/>
                    <a:gd name="connsiteY3" fmla="*/ 2400300 h 2516112"/>
                    <a:gd name="connsiteX4" fmla="*/ 1449531 w 2656647"/>
                    <a:gd name="connsiteY4" fmla="*/ 197427 h 2516112"/>
                    <a:gd name="connsiteX0" fmla="*/ 1449531 w 2656647"/>
                    <a:gd name="connsiteY0" fmla="*/ 197427 h 2604841"/>
                    <a:gd name="connsiteX1" fmla="*/ 2654877 w 2656647"/>
                    <a:gd name="connsiteY1" fmla="*/ 0 h 2604841"/>
                    <a:gd name="connsiteX2" fmla="*/ 1849581 w 2656647"/>
                    <a:gd name="connsiteY2" fmla="*/ 2514600 h 2604841"/>
                    <a:gd name="connsiteX3" fmla="*/ 0 w 2656647"/>
                    <a:gd name="connsiteY3" fmla="*/ 2400300 h 2604841"/>
                    <a:gd name="connsiteX4" fmla="*/ 1449531 w 2656647"/>
                    <a:gd name="connsiteY4" fmla="*/ 197427 h 2604841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197427 h 2612894"/>
                    <a:gd name="connsiteX1" fmla="*/ 2654877 w 2656647"/>
                    <a:gd name="connsiteY1" fmla="*/ 0 h 2612894"/>
                    <a:gd name="connsiteX2" fmla="*/ 1849581 w 2656647"/>
                    <a:gd name="connsiteY2" fmla="*/ 2514600 h 2612894"/>
                    <a:gd name="connsiteX3" fmla="*/ 0 w 2656647"/>
                    <a:gd name="connsiteY3" fmla="*/ 2400300 h 2612894"/>
                    <a:gd name="connsiteX4" fmla="*/ 1449531 w 2656647"/>
                    <a:gd name="connsiteY4" fmla="*/ 197427 h 2612894"/>
                    <a:gd name="connsiteX0" fmla="*/ 1449531 w 2656647"/>
                    <a:gd name="connsiteY0" fmla="*/ 207818 h 2623285"/>
                    <a:gd name="connsiteX1" fmla="*/ 2654877 w 2656647"/>
                    <a:gd name="connsiteY1" fmla="*/ 0 h 2623285"/>
                    <a:gd name="connsiteX2" fmla="*/ 1849581 w 2656647"/>
                    <a:gd name="connsiteY2" fmla="*/ 2524991 h 2623285"/>
                    <a:gd name="connsiteX3" fmla="*/ 0 w 2656647"/>
                    <a:gd name="connsiteY3" fmla="*/ 2410691 h 2623285"/>
                    <a:gd name="connsiteX4" fmla="*/ 1449531 w 2656647"/>
                    <a:gd name="connsiteY4" fmla="*/ 207818 h 2623285"/>
                    <a:gd name="connsiteX0" fmla="*/ 1449531 w 2656647"/>
                    <a:gd name="connsiteY0" fmla="*/ 207818 h 2623285"/>
                    <a:gd name="connsiteX1" fmla="*/ 2654877 w 2656647"/>
                    <a:gd name="connsiteY1" fmla="*/ 0 h 2623285"/>
                    <a:gd name="connsiteX2" fmla="*/ 1849581 w 2656647"/>
                    <a:gd name="connsiteY2" fmla="*/ 2524991 h 2623285"/>
                    <a:gd name="connsiteX3" fmla="*/ 0 w 2656647"/>
                    <a:gd name="connsiteY3" fmla="*/ 2410691 h 2623285"/>
                    <a:gd name="connsiteX4" fmla="*/ 1449531 w 2656647"/>
                    <a:gd name="connsiteY4" fmla="*/ 207818 h 2623285"/>
                    <a:gd name="connsiteX0" fmla="*/ 1449531 w 2659420"/>
                    <a:gd name="connsiteY0" fmla="*/ 207818 h 2623285"/>
                    <a:gd name="connsiteX1" fmla="*/ 2654877 w 2659420"/>
                    <a:gd name="connsiteY1" fmla="*/ 0 h 2623285"/>
                    <a:gd name="connsiteX2" fmla="*/ 1849581 w 2659420"/>
                    <a:gd name="connsiteY2" fmla="*/ 2524991 h 2623285"/>
                    <a:gd name="connsiteX3" fmla="*/ 0 w 2659420"/>
                    <a:gd name="connsiteY3" fmla="*/ 2410691 h 2623285"/>
                    <a:gd name="connsiteX4" fmla="*/ 1449531 w 2659420"/>
                    <a:gd name="connsiteY4" fmla="*/ 207818 h 262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9420" h="2623285">
                      <a:moveTo>
                        <a:pt x="1449531" y="207818"/>
                      </a:moveTo>
                      <a:cubicBezTo>
                        <a:pt x="1877290" y="183573"/>
                        <a:pt x="2263486" y="122959"/>
                        <a:pt x="2654877" y="0"/>
                      </a:cubicBezTo>
                      <a:cubicBezTo>
                        <a:pt x="2734541" y="1716232"/>
                        <a:pt x="1738745" y="2564822"/>
                        <a:pt x="1849581" y="2524991"/>
                      </a:cubicBezTo>
                      <a:cubicBezTo>
                        <a:pt x="874568" y="2767445"/>
                        <a:pt x="138545" y="2495550"/>
                        <a:pt x="0" y="2410691"/>
                      </a:cubicBezTo>
                      <a:cubicBezTo>
                        <a:pt x="1267690" y="1484168"/>
                        <a:pt x="1309254" y="666750"/>
                        <a:pt x="1449531" y="20781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  <p:sp>
              <p:nvSpPr>
                <p:cNvPr id="88" name="Free-form: Shape 24">
                  <a:extLst>
                    <a:ext uri="{FF2B5EF4-FFF2-40B4-BE49-F238E27FC236}">
                      <a16:creationId xmlns:a16="http://schemas.microsoft.com/office/drawing/2014/main" id="{2B59E41C-BAB7-2932-994A-3B28E480C0FC}"/>
                    </a:ext>
                  </a:extLst>
                </p:cNvPr>
                <p:cNvSpPr/>
                <p:nvPr/>
              </p:nvSpPr>
              <p:spPr>
                <a:xfrm>
                  <a:off x="4887577" y="3226377"/>
                  <a:ext cx="2739349" cy="2576944"/>
                </a:xfrm>
                <a:custGeom>
                  <a:avLst/>
                  <a:gdLst>
                    <a:gd name="connsiteX0" fmla="*/ 0 w 2738004"/>
                    <a:gd name="connsiteY0" fmla="*/ 0 h 2550968"/>
                    <a:gd name="connsiteX1" fmla="*/ 1117022 w 2738004"/>
                    <a:gd name="connsiteY1" fmla="*/ 2550968 h 2550968"/>
                    <a:gd name="connsiteX2" fmla="*/ 2738004 w 2738004"/>
                    <a:gd name="connsiteY2" fmla="*/ 852055 h 2550968"/>
                    <a:gd name="connsiteX3" fmla="*/ 0 w 2738004"/>
                    <a:gd name="connsiteY3" fmla="*/ 0 h 2550968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0 w 2738004"/>
                    <a:gd name="connsiteY0" fmla="*/ 0 h 2576945"/>
                    <a:gd name="connsiteX1" fmla="*/ 1153390 w 2738004"/>
                    <a:gd name="connsiteY1" fmla="*/ 2576945 h 2576945"/>
                    <a:gd name="connsiteX2" fmla="*/ 2738004 w 2738004"/>
                    <a:gd name="connsiteY2" fmla="*/ 852055 h 2576945"/>
                    <a:gd name="connsiteX3" fmla="*/ 0 w 2738004"/>
                    <a:gd name="connsiteY3" fmla="*/ 0 h 2576945"/>
                    <a:gd name="connsiteX0" fmla="*/ 885 w 2738889"/>
                    <a:gd name="connsiteY0" fmla="*/ 0 h 2576945"/>
                    <a:gd name="connsiteX1" fmla="*/ 1154275 w 2738889"/>
                    <a:gd name="connsiteY1" fmla="*/ 2576945 h 2576945"/>
                    <a:gd name="connsiteX2" fmla="*/ 2738889 w 2738889"/>
                    <a:gd name="connsiteY2" fmla="*/ 852055 h 2576945"/>
                    <a:gd name="connsiteX3" fmla="*/ 885 w 2738889"/>
                    <a:gd name="connsiteY3" fmla="*/ 0 h 2576945"/>
                    <a:gd name="connsiteX0" fmla="*/ 1345 w 2739349"/>
                    <a:gd name="connsiteY0" fmla="*/ 0 h 2576945"/>
                    <a:gd name="connsiteX1" fmla="*/ 1154735 w 2739349"/>
                    <a:gd name="connsiteY1" fmla="*/ 2576945 h 2576945"/>
                    <a:gd name="connsiteX2" fmla="*/ 2739349 w 2739349"/>
                    <a:gd name="connsiteY2" fmla="*/ 852055 h 2576945"/>
                    <a:gd name="connsiteX3" fmla="*/ 1345 w 2739349"/>
                    <a:gd name="connsiteY3" fmla="*/ 0 h 2576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9349" h="2576945">
                      <a:moveTo>
                        <a:pt x="1345" y="0"/>
                      </a:moveTo>
                      <a:cubicBezTo>
                        <a:pt x="-29828" y="1310986"/>
                        <a:pt x="484522" y="1972540"/>
                        <a:pt x="1154735" y="2576945"/>
                      </a:cubicBezTo>
                      <a:cubicBezTo>
                        <a:pt x="2072599" y="2168237"/>
                        <a:pt x="2486503" y="1484168"/>
                        <a:pt x="2739349" y="852055"/>
                      </a:cubicBezTo>
                      <a:cubicBezTo>
                        <a:pt x="1343504" y="770660"/>
                        <a:pt x="664631" y="356754"/>
                        <a:pt x="134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b="1"/>
                </a:p>
              </p:txBody>
            </p:sp>
          </p:grpSp>
          <p:sp>
            <p:nvSpPr>
              <p:cNvPr id="82" name="Cerchio vuoto 81">
                <a:extLst>
                  <a:ext uri="{FF2B5EF4-FFF2-40B4-BE49-F238E27FC236}">
                    <a16:creationId xmlns:a16="http://schemas.microsoft.com/office/drawing/2014/main" id="{F0129990-A7E5-E31F-C0AF-B34C3EBDFA55}"/>
                  </a:ext>
                </a:extLst>
              </p:cNvPr>
              <p:cNvSpPr/>
              <p:nvPr/>
            </p:nvSpPr>
            <p:spPr>
              <a:xfrm>
                <a:off x="3063346" y="4983427"/>
                <a:ext cx="540000" cy="540000"/>
              </a:xfrm>
              <a:prstGeom prst="donut">
                <a:avLst>
                  <a:gd name="adj" fmla="val 339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F996F60-6EEC-B4A1-C211-FFFD7D0C5731}"/>
              </a:ext>
            </a:extLst>
          </p:cNvPr>
          <p:cNvGrpSpPr/>
          <p:nvPr/>
        </p:nvGrpSpPr>
        <p:grpSpPr>
          <a:xfrm>
            <a:off x="6598924" y="1975109"/>
            <a:ext cx="4133884" cy="902715"/>
            <a:chOff x="6598924" y="1975109"/>
            <a:chExt cx="4133884" cy="9027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26C538-06D1-4023-A2CD-F7061A7C681D}"/>
                </a:ext>
              </a:extLst>
            </p:cNvPr>
            <p:cNvGrpSpPr/>
            <p:nvPr/>
          </p:nvGrpSpPr>
          <p:grpSpPr>
            <a:xfrm>
              <a:off x="6598924" y="1975109"/>
              <a:ext cx="4133884" cy="902715"/>
              <a:chOff x="5315381" y="392073"/>
              <a:chExt cx="4133884" cy="90271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AC3DD41-48F2-4499-8709-529D1F4A711F}"/>
                  </a:ext>
                </a:extLst>
              </p:cNvPr>
              <p:cNvSpPr/>
              <p:nvPr/>
            </p:nvSpPr>
            <p:spPr>
              <a:xfrm>
                <a:off x="5793270" y="392073"/>
                <a:ext cx="3655995" cy="90271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8D9795D-C446-4DC4-B144-DFE2090FE0AB}"/>
                  </a:ext>
                </a:extLst>
              </p:cNvPr>
              <p:cNvSpPr/>
              <p:nvPr/>
            </p:nvSpPr>
            <p:spPr>
              <a:xfrm>
                <a:off x="5315381" y="453121"/>
                <a:ext cx="780619" cy="780619"/>
              </a:xfrm>
              <a:prstGeom prst="ellipse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355D3C-A972-4878-AA26-7901C78821E4}"/>
                  </a:ext>
                </a:extLst>
              </p:cNvPr>
              <p:cNvSpPr txBox="1"/>
              <p:nvPr/>
            </p:nvSpPr>
            <p:spPr>
              <a:xfrm>
                <a:off x="6422187" y="558973"/>
                <a:ext cx="254108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000">
                    <a:solidFill>
                      <a:srgbClr val="FFFFFF"/>
                    </a:solidFill>
                    <a:latin typeface="Montserrat Medium" pitchFamily="2" charset="0"/>
                  </a:rPr>
                  <a:t>Governance</a:t>
                </a:r>
              </a:p>
            </p:txBody>
          </p:sp>
        </p:grpSp>
        <p:grpSp>
          <p:nvGrpSpPr>
            <p:cNvPr id="74" name="Gruppo 103">
              <a:extLst>
                <a:ext uri="{FF2B5EF4-FFF2-40B4-BE49-F238E27FC236}">
                  <a16:creationId xmlns:a16="http://schemas.microsoft.com/office/drawing/2014/main" id="{9659D801-687D-0AB5-8BF9-792FBE6EBC98}"/>
                </a:ext>
              </a:extLst>
            </p:cNvPr>
            <p:cNvGrpSpPr/>
            <p:nvPr/>
          </p:nvGrpSpPr>
          <p:grpSpPr>
            <a:xfrm>
              <a:off x="6598924" y="2035866"/>
              <a:ext cx="781200" cy="781200"/>
              <a:chOff x="5184214" y="4663605"/>
              <a:chExt cx="540000" cy="540000"/>
            </a:xfrm>
          </p:grpSpPr>
          <p:sp>
            <p:nvSpPr>
              <p:cNvPr id="75" name="Cerchio vuoto 104">
                <a:extLst>
                  <a:ext uri="{FF2B5EF4-FFF2-40B4-BE49-F238E27FC236}">
                    <a16:creationId xmlns:a16="http://schemas.microsoft.com/office/drawing/2014/main" id="{BC78687A-4163-0756-1B39-24398FC03E37}"/>
                  </a:ext>
                </a:extLst>
              </p:cNvPr>
              <p:cNvSpPr/>
              <p:nvPr/>
            </p:nvSpPr>
            <p:spPr>
              <a:xfrm>
                <a:off x="5184214" y="4663605"/>
                <a:ext cx="540000" cy="540000"/>
              </a:xfrm>
              <a:prstGeom prst="donut">
                <a:avLst>
                  <a:gd name="adj" fmla="val 339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pic>
            <p:nvPicPr>
              <p:cNvPr id="76" name="Immagine 105">
                <a:extLst>
                  <a:ext uri="{FF2B5EF4-FFF2-40B4-BE49-F238E27FC236}">
                    <a16:creationId xmlns:a16="http://schemas.microsoft.com/office/drawing/2014/main" id="{41F5E359-99E1-C0D5-325A-42D5C1EE7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9840" y="4693443"/>
                <a:ext cx="404054" cy="404054"/>
              </a:xfrm>
              <a:prstGeom prst="rect">
                <a:avLst/>
              </a:prstGeom>
            </p:spPr>
          </p:pic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F6FF014-5BC8-0827-4DF4-1D5209C354AA}"/>
              </a:ext>
            </a:extLst>
          </p:cNvPr>
          <p:cNvGrpSpPr/>
          <p:nvPr/>
        </p:nvGrpSpPr>
        <p:grpSpPr>
          <a:xfrm>
            <a:off x="7044277" y="3234595"/>
            <a:ext cx="4133884" cy="902715"/>
            <a:chOff x="7044277" y="3234595"/>
            <a:chExt cx="4133884" cy="9027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62A448-23B8-400E-964A-FEB30F0B2DFD}"/>
                </a:ext>
              </a:extLst>
            </p:cNvPr>
            <p:cNvGrpSpPr/>
            <p:nvPr/>
          </p:nvGrpSpPr>
          <p:grpSpPr>
            <a:xfrm>
              <a:off x="7044277" y="3234595"/>
              <a:ext cx="4133884" cy="902715"/>
              <a:chOff x="5315381" y="392073"/>
              <a:chExt cx="4133884" cy="902715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42E0831-4A4B-43CA-9ADE-8D3199DC8D66}"/>
                  </a:ext>
                </a:extLst>
              </p:cNvPr>
              <p:cNvSpPr/>
              <p:nvPr/>
            </p:nvSpPr>
            <p:spPr>
              <a:xfrm>
                <a:off x="5793270" y="392073"/>
                <a:ext cx="3655995" cy="90271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66ADBF1-3A6B-4AD0-95E5-D1AF5629EA63}"/>
                  </a:ext>
                </a:extLst>
              </p:cNvPr>
              <p:cNvSpPr/>
              <p:nvPr/>
            </p:nvSpPr>
            <p:spPr>
              <a:xfrm>
                <a:off x="5315381" y="453121"/>
                <a:ext cx="780619" cy="780619"/>
              </a:xfrm>
              <a:prstGeom prst="ellipse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735915-F0BF-4EA8-98A2-F537606DD709}"/>
                  </a:ext>
                </a:extLst>
              </p:cNvPr>
              <p:cNvSpPr txBox="1"/>
              <p:nvPr/>
            </p:nvSpPr>
            <p:spPr>
              <a:xfrm>
                <a:off x="6167827" y="550426"/>
                <a:ext cx="31181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000">
                    <a:solidFill>
                      <a:srgbClr val="FFFFFF"/>
                    </a:solidFill>
                    <a:latin typeface="Montserrat Medium" pitchFamily="2" charset="0"/>
                    <a:ea typeface="Open Sans Medium" pitchFamily="2" charset="0"/>
                    <a:cs typeface="Open Sans Medium" pitchFamily="2" charset="0"/>
                  </a:rPr>
                  <a:t>Analisi bilancio</a:t>
                </a:r>
              </a:p>
            </p:txBody>
          </p:sp>
        </p:grpSp>
        <p:grpSp>
          <p:nvGrpSpPr>
            <p:cNvPr id="78" name="Group 256">
              <a:extLst>
                <a:ext uri="{FF2B5EF4-FFF2-40B4-BE49-F238E27FC236}">
                  <a16:creationId xmlns:a16="http://schemas.microsoft.com/office/drawing/2014/main" id="{0FC336A5-72BD-CEFF-34B7-3913CA6CABF5}"/>
                </a:ext>
              </a:extLst>
            </p:cNvPr>
            <p:cNvGrpSpPr/>
            <p:nvPr/>
          </p:nvGrpSpPr>
          <p:grpSpPr>
            <a:xfrm>
              <a:off x="7044277" y="3295643"/>
              <a:ext cx="781200" cy="781200"/>
              <a:chOff x="2496823" y="6221220"/>
              <a:chExt cx="540000" cy="540000"/>
            </a:xfrm>
          </p:grpSpPr>
          <p:sp>
            <p:nvSpPr>
              <p:cNvPr id="79" name="Cerchio vuoto 98">
                <a:extLst>
                  <a:ext uri="{FF2B5EF4-FFF2-40B4-BE49-F238E27FC236}">
                    <a16:creationId xmlns:a16="http://schemas.microsoft.com/office/drawing/2014/main" id="{A469D435-5202-8396-9D45-645EFC55B646}"/>
                  </a:ext>
                </a:extLst>
              </p:cNvPr>
              <p:cNvSpPr/>
              <p:nvPr/>
            </p:nvSpPr>
            <p:spPr>
              <a:xfrm>
                <a:off x="2496823" y="6221220"/>
                <a:ext cx="540000" cy="540000"/>
              </a:xfrm>
              <a:prstGeom prst="donut">
                <a:avLst>
                  <a:gd name="adj" fmla="val 339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pic>
            <p:nvPicPr>
              <p:cNvPr id="101" name="Picture 25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928F8C5-39BA-0F22-DDAF-6CE158761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275" y="6293656"/>
                <a:ext cx="377773" cy="377773"/>
              </a:xfrm>
              <a:prstGeom prst="rect">
                <a:avLst/>
              </a:prstGeom>
            </p:spPr>
          </p:pic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3A4B7C1-A30B-BD39-1CE6-DC700D52A5F3}"/>
              </a:ext>
            </a:extLst>
          </p:cNvPr>
          <p:cNvGrpSpPr/>
          <p:nvPr/>
        </p:nvGrpSpPr>
        <p:grpSpPr>
          <a:xfrm>
            <a:off x="6598924" y="4490950"/>
            <a:ext cx="4133884" cy="902715"/>
            <a:chOff x="6598924" y="4490950"/>
            <a:chExt cx="4133884" cy="90271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3DDE06B-C610-49C4-97C4-02D38FF8A0FA}"/>
                </a:ext>
              </a:extLst>
            </p:cNvPr>
            <p:cNvGrpSpPr/>
            <p:nvPr/>
          </p:nvGrpSpPr>
          <p:grpSpPr>
            <a:xfrm>
              <a:off x="6598924" y="4490950"/>
              <a:ext cx="4133884" cy="902715"/>
              <a:chOff x="5315381" y="392073"/>
              <a:chExt cx="4133884" cy="90271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C5C2ED6-CE1E-41DF-94C1-59C0953635DC}"/>
                  </a:ext>
                </a:extLst>
              </p:cNvPr>
              <p:cNvSpPr/>
              <p:nvPr/>
            </p:nvSpPr>
            <p:spPr>
              <a:xfrm>
                <a:off x="5793270" y="392073"/>
                <a:ext cx="3655995" cy="90271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1F98F87-90D4-4877-B997-6EDE81BB9E2B}"/>
                  </a:ext>
                </a:extLst>
              </p:cNvPr>
              <p:cNvSpPr/>
              <p:nvPr/>
            </p:nvSpPr>
            <p:spPr>
              <a:xfrm>
                <a:off x="5315381" y="453121"/>
                <a:ext cx="780619" cy="780619"/>
              </a:xfrm>
              <a:prstGeom prst="ellipse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153940-C588-465E-B2C2-F9BA02C2E403}"/>
                  </a:ext>
                </a:extLst>
              </p:cNvPr>
              <p:cNvSpPr txBox="1"/>
              <p:nvPr/>
            </p:nvSpPr>
            <p:spPr>
              <a:xfrm>
                <a:off x="6165878" y="565458"/>
                <a:ext cx="30716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rgbClr val="FFFFFF"/>
                    </a:solidFill>
                    <a:latin typeface="Montserrat Medium" pitchFamily="2" charset="0"/>
                  </a:rPr>
                  <a:t>Business model</a:t>
                </a:r>
                <a:endParaRPr lang="it-IT" sz="1600">
                  <a:solidFill>
                    <a:srgbClr val="FFFFFF"/>
                  </a:solidFill>
                  <a:latin typeface="Montserrat Medium" pitchFamily="2" charset="0"/>
                </a:endParaRPr>
              </a:p>
            </p:txBody>
          </p:sp>
        </p:grpSp>
        <p:grpSp>
          <p:nvGrpSpPr>
            <p:cNvPr id="105" name="Gruppo 68">
              <a:extLst>
                <a:ext uri="{FF2B5EF4-FFF2-40B4-BE49-F238E27FC236}">
                  <a16:creationId xmlns:a16="http://schemas.microsoft.com/office/drawing/2014/main" id="{6090C72D-2FA7-F4D0-95AB-D8B99BC7DB66}"/>
                </a:ext>
              </a:extLst>
            </p:cNvPr>
            <p:cNvGrpSpPr/>
            <p:nvPr/>
          </p:nvGrpSpPr>
          <p:grpSpPr>
            <a:xfrm>
              <a:off x="6598924" y="4551706"/>
              <a:ext cx="781200" cy="781200"/>
              <a:chOff x="4544166" y="5203607"/>
              <a:chExt cx="540000" cy="540000"/>
            </a:xfrm>
          </p:grpSpPr>
          <p:sp>
            <p:nvSpPr>
              <p:cNvPr id="106" name="Cerchio vuoto 69">
                <a:extLst>
                  <a:ext uri="{FF2B5EF4-FFF2-40B4-BE49-F238E27FC236}">
                    <a16:creationId xmlns:a16="http://schemas.microsoft.com/office/drawing/2014/main" id="{4F8449D7-C89D-B118-09B1-6543A7FE112D}"/>
                  </a:ext>
                </a:extLst>
              </p:cNvPr>
              <p:cNvSpPr/>
              <p:nvPr/>
            </p:nvSpPr>
            <p:spPr>
              <a:xfrm>
                <a:off x="4544166" y="5203607"/>
                <a:ext cx="540000" cy="540000"/>
              </a:xfrm>
              <a:prstGeom prst="donut">
                <a:avLst>
                  <a:gd name="adj" fmla="val 339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7" name="Group 2">
                <a:extLst>
                  <a:ext uri="{FF2B5EF4-FFF2-40B4-BE49-F238E27FC236}">
                    <a16:creationId xmlns:a16="http://schemas.microsoft.com/office/drawing/2014/main" id="{6E05660A-5446-4B37-A86E-954AD976FB9B}"/>
                  </a:ext>
                </a:extLst>
              </p:cNvPr>
              <p:cNvGrpSpPr/>
              <p:nvPr/>
            </p:nvGrpSpPr>
            <p:grpSpPr>
              <a:xfrm>
                <a:off x="4592090" y="5370014"/>
                <a:ext cx="444152" cy="207187"/>
                <a:chOff x="1069511" y="1351370"/>
                <a:chExt cx="10052974" cy="4294409"/>
              </a:xfrm>
              <a:solidFill>
                <a:srgbClr val="232323"/>
              </a:solidFill>
            </p:grpSpPr>
            <p:sp>
              <p:nvSpPr>
                <p:cNvPr id="111" name="Rettangolo 71">
                  <a:extLst>
                    <a:ext uri="{FF2B5EF4-FFF2-40B4-BE49-F238E27FC236}">
                      <a16:creationId xmlns:a16="http://schemas.microsoft.com/office/drawing/2014/main" id="{24D1FE1E-3CE3-BB9D-613D-2A360E54C6B4}"/>
                    </a:ext>
                  </a:extLst>
                </p:cNvPr>
                <p:cNvSpPr/>
                <p:nvPr/>
              </p:nvSpPr>
              <p:spPr>
                <a:xfrm>
                  <a:off x="1069512" y="4367237"/>
                  <a:ext cx="4861949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2" name="Rettangolo 72">
                  <a:extLst>
                    <a:ext uri="{FF2B5EF4-FFF2-40B4-BE49-F238E27FC236}">
                      <a16:creationId xmlns:a16="http://schemas.microsoft.com/office/drawing/2014/main" id="{1183F34E-491A-F219-3FAC-3B0F5163BEAF}"/>
                    </a:ext>
                  </a:extLst>
                </p:cNvPr>
                <p:cNvSpPr/>
                <p:nvPr/>
              </p:nvSpPr>
              <p:spPr>
                <a:xfrm>
                  <a:off x="6260536" y="4367237"/>
                  <a:ext cx="4861949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3" name="Rettangolo 87">
                  <a:extLst>
                    <a:ext uri="{FF2B5EF4-FFF2-40B4-BE49-F238E27FC236}">
                      <a16:creationId xmlns:a16="http://schemas.microsoft.com/office/drawing/2014/main" id="{4AF831FD-6FC0-7D1F-ED1A-4D0FDFDF0DDA}"/>
                    </a:ext>
                  </a:extLst>
                </p:cNvPr>
                <p:cNvSpPr/>
                <p:nvPr/>
              </p:nvSpPr>
              <p:spPr>
                <a:xfrm>
                  <a:off x="9253225" y="1351370"/>
                  <a:ext cx="1869260" cy="27593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4" name="Rettangolo 88">
                  <a:extLst>
                    <a:ext uri="{FF2B5EF4-FFF2-40B4-BE49-F238E27FC236}">
                      <a16:creationId xmlns:a16="http://schemas.microsoft.com/office/drawing/2014/main" id="{0747C980-67DA-8DE2-580E-54F938AE9D80}"/>
                    </a:ext>
                  </a:extLst>
                </p:cNvPr>
                <p:cNvSpPr/>
                <p:nvPr/>
              </p:nvSpPr>
              <p:spPr>
                <a:xfrm>
                  <a:off x="1069511" y="1351370"/>
                  <a:ext cx="1869260" cy="27593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Rettangolo 89">
                  <a:extLst>
                    <a:ext uri="{FF2B5EF4-FFF2-40B4-BE49-F238E27FC236}">
                      <a16:creationId xmlns:a16="http://schemas.microsoft.com/office/drawing/2014/main" id="{6AFA7798-8B8A-9D97-CF11-6FE34ED5CB1E}"/>
                    </a:ext>
                  </a:extLst>
                </p:cNvPr>
                <p:cNvSpPr/>
                <p:nvPr/>
              </p:nvSpPr>
              <p:spPr>
                <a:xfrm>
                  <a:off x="5161368" y="1351370"/>
                  <a:ext cx="1869260" cy="27593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6" name="Rettangolo 90">
                  <a:extLst>
                    <a:ext uri="{FF2B5EF4-FFF2-40B4-BE49-F238E27FC236}">
                      <a16:creationId xmlns:a16="http://schemas.microsoft.com/office/drawing/2014/main" id="{59D333A5-2BDF-0987-7F22-3EDA3BB63864}"/>
                    </a:ext>
                  </a:extLst>
                </p:cNvPr>
                <p:cNvSpPr/>
                <p:nvPr/>
              </p:nvSpPr>
              <p:spPr>
                <a:xfrm>
                  <a:off x="3127572" y="1351371"/>
                  <a:ext cx="1869260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Rettangolo 91">
                  <a:extLst>
                    <a:ext uri="{FF2B5EF4-FFF2-40B4-BE49-F238E27FC236}">
                      <a16:creationId xmlns:a16="http://schemas.microsoft.com/office/drawing/2014/main" id="{BA5EADD9-C24C-B204-2C60-CF6324813ADE}"/>
                    </a:ext>
                  </a:extLst>
                </p:cNvPr>
                <p:cNvSpPr/>
                <p:nvPr/>
              </p:nvSpPr>
              <p:spPr>
                <a:xfrm>
                  <a:off x="3127573" y="2832213"/>
                  <a:ext cx="1869260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8" name="Rettangolo 92">
                  <a:extLst>
                    <a:ext uri="{FF2B5EF4-FFF2-40B4-BE49-F238E27FC236}">
                      <a16:creationId xmlns:a16="http://schemas.microsoft.com/office/drawing/2014/main" id="{EC955288-F5AE-C0C5-0556-4FC30243F3C2}"/>
                    </a:ext>
                  </a:extLst>
                </p:cNvPr>
                <p:cNvSpPr/>
                <p:nvPr/>
              </p:nvSpPr>
              <p:spPr>
                <a:xfrm>
                  <a:off x="7195166" y="1351371"/>
                  <a:ext cx="1869260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9" name="Rettangolo 93">
                  <a:extLst>
                    <a:ext uri="{FF2B5EF4-FFF2-40B4-BE49-F238E27FC236}">
                      <a16:creationId xmlns:a16="http://schemas.microsoft.com/office/drawing/2014/main" id="{D1B1FCDA-1794-F171-C22B-B9C6F1DA7BAF}"/>
                    </a:ext>
                  </a:extLst>
                </p:cNvPr>
                <p:cNvSpPr/>
                <p:nvPr/>
              </p:nvSpPr>
              <p:spPr>
                <a:xfrm>
                  <a:off x="7195167" y="2832212"/>
                  <a:ext cx="1869260" cy="127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C466E98-2BBA-2459-2624-4A1A1D87F9FC}"/>
              </a:ext>
            </a:extLst>
          </p:cNvPr>
          <p:cNvGrpSpPr/>
          <p:nvPr/>
        </p:nvGrpSpPr>
        <p:grpSpPr>
          <a:xfrm>
            <a:off x="5860813" y="5747306"/>
            <a:ext cx="4133884" cy="902715"/>
            <a:chOff x="5860813" y="5747306"/>
            <a:chExt cx="4133884" cy="90271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766CD6-60D4-469B-BAE0-EE45E420867C}"/>
                </a:ext>
              </a:extLst>
            </p:cNvPr>
            <p:cNvGrpSpPr/>
            <p:nvPr/>
          </p:nvGrpSpPr>
          <p:grpSpPr>
            <a:xfrm>
              <a:off x="5860813" y="5747306"/>
              <a:ext cx="4133884" cy="902715"/>
              <a:chOff x="5315381" y="392073"/>
              <a:chExt cx="4133884" cy="902715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93F8CC3-583D-4EE6-A890-FE5EC8B8116D}"/>
                  </a:ext>
                </a:extLst>
              </p:cNvPr>
              <p:cNvSpPr/>
              <p:nvPr/>
            </p:nvSpPr>
            <p:spPr>
              <a:xfrm>
                <a:off x="5793270" y="392073"/>
                <a:ext cx="3655995" cy="90271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0276566-4C46-4294-9B69-C9E318FD3071}"/>
                  </a:ext>
                </a:extLst>
              </p:cNvPr>
              <p:cNvSpPr/>
              <p:nvPr/>
            </p:nvSpPr>
            <p:spPr>
              <a:xfrm>
                <a:off x="5315381" y="453121"/>
                <a:ext cx="780619" cy="780619"/>
              </a:xfrm>
              <a:prstGeom prst="ellipse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3A928B5-A724-45A4-98F1-A6354D1263D6}"/>
                  </a:ext>
                </a:extLst>
              </p:cNvPr>
              <p:cNvSpPr txBox="1"/>
              <p:nvPr/>
            </p:nvSpPr>
            <p:spPr>
              <a:xfrm>
                <a:off x="6411252" y="579924"/>
                <a:ext cx="24785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>
                    <a:solidFill>
                      <a:srgbClr val="FFFFFF"/>
                    </a:solidFill>
                    <a:latin typeface="Montserrat Medium" pitchFamily="2" charset="0"/>
                  </a:rPr>
                  <a:t>Costi e ricavi</a:t>
                </a:r>
                <a:endParaRPr lang="it-IT" sz="1600">
                  <a:solidFill>
                    <a:srgbClr val="FFFFFF"/>
                  </a:solidFill>
                  <a:latin typeface="Montserrat Medium" pitchFamily="2" charset="0"/>
                </a:endParaRPr>
              </a:p>
            </p:txBody>
          </p:sp>
        </p:grpSp>
        <p:grpSp>
          <p:nvGrpSpPr>
            <p:cNvPr id="123" name="Gruppo 122">
              <a:extLst>
                <a:ext uri="{FF2B5EF4-FFF2-40B4-BE49-F238E27FC236}">
                  <a16:creationId xmlns:a16="http://schemas.microsoft.com/office/drawing/2014/main" id="{105BC1D9-B8C4-9679-C64E-B551418AC354}"/>
                </a:ext>
              </a:extLst>
            </p:cNvPr>
            <p:cNvGrpSpPr/>
            <p:nvPr/>
          </p:nvGrpSpPr>
          <p:grpSpPr>
            <a:xfrm>
              <a:off x="5862960" y="5808058"/>
              <a:ext cx="781200" cy="781200"/>
              <a:chOff x="3272609" y="6221220"/>
              <a:chExt cx="540000" cy="540000"/>
            </a:xfrm>
          </p:grpSpPr>
          <p:sp>
            <p:nvSpPr>
              <p:cNvPr id="124" name="Cerchio vuoto 97">
                <a:extLst>
                  <a:ext uri="{FF2B5EF4-FFF2-40B4-BE49-F238E27FC236}">
                    <a16:creationId xmlns:a16="http://schemas.microsoft.com/office/drawing/2014/main" id="{E4D06B41-8951-B0B0-41A5-DC1A62B10BFE}"/>
                  </a:ext>
                </a:extLst>
              </p:cNvPr>
              <p:cNvSpPr/>
              <p:nvPr/>
            </p:nvSpPr>
            <p:spPr>
              <a:xfrm>
                <a:off x="3272609" y="6221220"/>
                <a:ext cx="540000" cy="540000"/>
              </a:xfrm>
              <a:prstGeom prst="donut">
                <a:avLst>
                  <a:gd name="adj" fmla="val 339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pic>
            <p:nvPicPr>
              <p:cNvPr id="125" name="Immagine 124">
                <a:extLst>
                  <a:ext uri="{FF2B5EF4-FFF2-40B4-BE49-F238E27FC236}">
                    <a16:creationId xmlns:a16="http://schemas.microsoft.com/office/drawing/2014/main" id="{0191C839-4F0A-D7A8-DFD0-ADFA4FB2B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285" y="6260589"/>
                <a:ext cx="458648" cy="458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80172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decel="7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2400000">
                                      <p:cBhvr>
                                        <p:cTn id="12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decel="37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4" dur="5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8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decel="8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8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8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2" decel="8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27" grpId="0" animBg="1"/>
      <p:bldP spid="30" grpId="0" animBg="1"/>
      <p:bldP spid="32" grpId="0" animBg="1"/>
      <p:bldP spid="33" grpId="0" animBg="1"/>
      <p:bldP spid="34" grpId="0" animBg="1"/>
      <p:bldP spid="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igura a mano libera: forma 135">
            <a:extLst>
              <a:ext uri="{FF2B5EF4-FFF2-40B4-BE49-F238E27FC236}">
                <a16:creationId xmlns:a16="http://schemas.microsoft.com/office/drawing/2014/main" id="{C2EAD9B4-1B4D-0AE5-64DE-CCAD30157FFD}"/>
              </a:ext>
            </a:extLst>
          </p:cNvPr>
          <p:cNvSpPr/>
          <p:nvPr/>
        </p:nvSpPr>
        <p:spPr>
          <a:xfrm>
            <a:off x="-3583230" y="6153147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242" name="Gruppo 94">
            <a:extLst>
              <a:ext uri="{FF2B5EF4-FFF2-40B4-BE49-F238E27FC236}">
                <a16:creationId xmlns:a16="http://schemas.microsoft.com/office/drawing/2014/main" id="{1C80483E-D208-C9A6-08E6-F39A4FCD97DD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243" name="Cerchio vuoto 95">
              <a:extLst>
                <a:ext uri="{FF2B5EF4-FFF2-40B4-BE49-F238E27FC236}">
                  <a16:creationId xmlns:a16="http://schemas.microsoft.com/office/drawing/2014/main" id="{C55DE8F3-77F3-FC46-D4C8-F22232D6EA72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244" name="Immagine 96">
              <a:extLst>
                <a:ext uri="{FF2B5EF4-FFF2-40B4-BE49-F238E27FC236}">
                  <a16:creationId xmlns:a16="http://schemas.microsoft.com/office/drawing/2014/main" id="{6BBBA84A-D1D4-8165-6107-80A10AB4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247" name="Figura a mano libera: forma 136">
            <a:extLst>
              <a:ext uri="{FF2B5EF4-FFF2-40B4-BE49-F238E27FC236}">
                <a16:creationId xmlns:a16="http://schemas.microsoft.com/office/drawing/2014/main" id="{6C03DD77-EB0F-04A8-5179-6354C61A1311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248" name="Gruppo 99">
            <a:extLst>
              <a:ext uri="{FF2B5EF4-FFF2-40B4-BE49-F238E27FC236}">
                <a16:creationId xmlns:a16="http://schemas.microsoft.com/office/drawing/2014/main" id="{E53E97C4-87EA-37DC-74BF-29B63E61F553}"/>
              </a:ext>
            </a:extLst>
          </p:cNvPr>
          <p:cNvGrpSpPr/>
          <p:nvPr/>
        </p:nvGrpSpPr>
        <p:grpSpPr>
          <a:xfrm>
            <a:off x="169462" y="5883150"/>
            <a:ext cx="540000" cy="540000"/>
            <a:chOff x="3063346" y="4983427"/>
            <a:chExt cx="540000" cy="540000"/>
          </a:xfrm>
        </p:grpSpPr>
        <p:grpSp>
          <p:nvGrpSpPr>
            <p:cNvPr id="249" name="Logo Atlantia">
              <a:extLst>
                <a:ext uri="{FF2B5EF4-FFF2-40B4-BE49-F238E27FC236}">
                  <a16:creationId xmlns:a16="http://schemas.microsoft.com/office/drawing/2014/main" id="{DE8C540D-066E-A367-B547-A42F61E5550E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251" name="Free-form: Shape 19">
                <a:extLst>
                  <a:ext uri="{FF2B5EF4-FFF2-40B4-BE49-F238E27FC236}">
                    <a16:creationId xmlns:a16="http://schemas.microsoft.com/office/drawing/2014/main" id="{6236BF60-8986-A242-F0BD-483BED3CAFAB}"/>
                  </a:ext>
                </a:extLst>
              </p:cNvPr>
              <p:cNvSpPr/>
              <p:nvPr/>
            </p:nvSpPr>
            <p:spPr>
              <a:xfrm>
                <a:off x="5045090" y="768932"/>
                <a:ext cx="2739357" cy="27539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2" name="Free-form: Shape 20">
                <a:extLst>
                  <a:ext uri="{FF2B5EF4-FFF2-40B4-BE49-F238E27FC236}">
                    <a16:creationId xmlns:a16="http://schemas.microsoft.com/office/drawing/2014/main" id="{F86816C4-1FDC-5488-7124-38A0B20FEDAA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3" name="Free-form: Shape 21">
                <a:extLst>
                  <a:ext uri="{FF2B5EF4-FFF2-40B4-BE49-F238E27FC236}">
                    <a16:creationId xmlns:a16="http://schemas.microsoft.com/office/drawing/2014/main" id="{F5A517C6-FB77-C395-0EBA-51A12C7DE555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4" name="Free-form: Shape 22">
                <a:extLst>
                  <a:ext uri="{FF2B5EF4-FFF2-40B4-BE49-F238E27FC236}">
                    <a16:creationId xmlns:a16="http://schemas.microsoft.com/office/drawing/2014/main" id="{349A988D-E1CB-ADD9-14C5-DA98C7B2A600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5" name="Free-form: Shape 23">
                <a:extLst>
                  <a:ext uri="{FF2B5EF4-FFF2-40B4-BE49-F238E27FC236}">
                    <a16:creationId xmlns:a16="http://schemas.microsoft.com/office/drawing/2014/main" id="{20B8803E-4711-D703-2AB3-91C117D5C041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6" name="Free-form: Shape 24">
                <a:extLst>
                  <a:ext uri="{FF2B5EF4-FFF2-40B4-BE49-F238E27FC236}">
                    <a16:creationId xmlns:a16="http://schemas.microsoft.com/office/drawing/2014/main" id="{8A18A3A1-B856-BC3D-FC43-623F2D8BE78A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0" name="Cerchio vuoto 101">
              <a:extLst>
                <a:ext uri="{FF2B5EF4-FFF2-40B4-BE49-F238E27FC236}">
                  <a16:creationId xmlns:a16="http://schemas.microsoft.com/office/drawing/2014/main" id="{A4792004-35AE-4CCA-D870-934713AD8832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5D004-DDBF-4FAB-835C-19AD33DF3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F921FC-D452-E336-7F95-F571DA243F31}"/>
              </a:ext>
            </a:extLst>
          </p:cNvPr>
          <p:cNvSpPr txBox="1"/>
          <p:nvPr/>
        </p:nvSpPr>
        <p:spPr>
          <a:xfrm>
            <a:off x="415680" y="105123"/>
            <a:ext cx="479810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100" err="1">
                <a:solidFill>
                  <a:schemeClr val="accent3"/>
                </a:solidFill>
                <a:latin typeface="Montserrat Bold" pitchFamily="2" charset="0"/>
              </a:rPr>
              <a:t>Settore</a:t>
            </a:r>
            <a:r>
              <a:rPr lang="en-US" sz="5400">
                <a:solidFill>
                  <a:schemeClr val="accent3"/>
                </a:solidFill>
                <a:latin typeface="Montserrat Bold" pitchFamily="2" charset="0"/>
              </a:rPr>
              <a:t> </a:t>
            </a:r>
          </a:p>
          <a:p>
            <a:r>
              <a:rPr lang="en-US" sz="3200" err="1">
                <a:latin typeface="Crimson Pro Medium" pitchFamily="2" charset="0"/>
              </a:rPr>
              <a:t>autostradale</a:t>
            </a:r>
            <a:r>
              <a:rPr lang="en-US" sz="3200">
                <a:latin typeface="Crimson Pro Medium" pitchFamily="2" charset="0"/>
              </a:rPr>
              <a:t> e </a:t>
            </a:r>
            <a:r>
              <a:rPr lang="en-US" sz="3200" err="1">
                <a:latin typeface="Crimson Pro Medium" pitchFamily="2" charset="0"/>
              </a:rPr>
              <a:t>aeroportuale</a:t>
            </a:r>
            <a:endParaRPr lang="it-IT" sz="2800">
              <a:latin typeface="Crimson Pro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50130-726A-BA9F-4FB6-E659CF97BA64}"/>
              </a:ext>
            </a:extLst>
          </p:cNvPr>
          <p:cNvSpPr txBox="1"/>
          <p:nvPr/>
        </p:nvSpPr>
        <p:spPr>
          <a:xfrm>
            <a:off x="2213822" y="4380745"/>
            <a:ext cx="3962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accent3"/>
                </a:solidFill>
                <a:latin typeface="Montserrat SemiBold" pitchFamily="2" charset="0"/>
              </a:rPr>
              <a:t>48</a:t>
            </a:r>
            <a:r>
              <a:rPr lang="it-IT" sz="3600">
                <a:solidFill>
                  <a:schemeClr val="accent3"/>
                </a:solidFill>
                <a:latin typeface="Montserrat Medium" pitchFamily="2" charset="0"/>
              </a:rPr>
              <a:t> concessioni</a:t>
            </a:r>
            <a:r>
              <a:rPr lang="it-IT" sz="3600">
                <a:solidFill>
                  <a:schemeClr val="accent2"/>
                </a:solidFill>
                <a:latin typeface="Montserrat Medium" pitchFamily="2" charset="0"/>
              </a:rPr>
              <a:t> </a:t>
            </a:r>
          </a:p>
          <a:p>
            <a:r>
              <a:rPr lang="it-IT" sz="3200">
                <a:latin typeface="Crimson Pro Medium" pitchFamily="2" charset="0"/>
              </a:rPr>
              <a:t>in 11 paesi </a:t>
            </a:r>
            <a:r>
              <a:rPr lang="it-IT" sz="2000">
                <a:latin typeface="Montserrat Medium" pitchFamily="2" charset="0"/>
              </a:rPr>
              <a:t> </a:t>
            </a:r>
            <a:endParaRPr lang="it-IT">
              <a:latin typeface="Montserrat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E6E84-6D63-B1A6-6CC4-524240E8A2C5}"/>
              </a:ext>
            </a:extLst>
          </p:cNvPr>
          <p:cNvSpPr txBox="1"/>
          <p:nvPr/>
        </p:nvSpPr>
        <p:spPr>
          <a:xfrm>
            <a:off x="8467861" y="4388586"/>
            <a:ext cx="3578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accent3"/>
                </a:solidFill>
                <a:latin typeface="Montserrat SemiBold" pitchFamily="2" charset="0"/>
              </a:rPr>
              <a:t>5</a:t>
            </a:r>
            <a:r>
              <a:rPr lang="it-IT" sz="3600">
                <a:solidFill>
                  <a:schemeClr val="accent3"/>
                </a:solidFill>
                <a:latin typeface="Montserrat Medium" pitchFamily="2" charset="0"/>
              </a:rPr>
              <a:t> aeroporti</a:t>
            </a:r>
          </a:p>
          <a:p>
            <a:r>
              <a:rPr lang="it-IT" sz="3200">
                <a:latin typeface="Crimson Pro Medium" pitchFamily="2" charset="0"/>
              </a:rPr>
              <a:t>in Italia e Francia</a:t>
            </a:r>
            <a:endParaRPr lang="it-IT" sz="4000">
              <a:latin typeface="Crimson Pro Medium" pitchFamily="2" charset="0"/>
            </a:endParaRPr>
          </a:p>
          <a:p>
            <a:r>
              <a:rPr lang="it-IT" sz="2800">
                <a:latin typeface="Montserrat Medium" pitchFamily="2" charset="0"/>
              </a:rPr>
              <a:t> </a:t>
            </a:r>
            <a:r>
              <a:rPr lang="it-IT" sz="2000">
                <a:latin typeface="Montserrat Medium" pitchFamily="2" charset="0"/>
              </a:rPr>
              <a:t> </a:t>
            </a:r>
            <a:endParaRPr lang="it-IT">
              <a:latin typeface="Montserrat Medium" pitchFamily="2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1C5E815-2A28-D93C-362F-C7B83E17BDE1}"/>
              </a:ext>
            </a:extLst>
          </p:cNvPr>
          <p:cNvGrpSpPr/>
          <p:nvPr/>
        </p:nvGrpSpPr>
        <p:grpSpPr>
          <a:xfrm>
            <a:off x="7057262" y="243829"/>
            <a:ext cx="3077475" cy="3732983"/>
            <a:chOff x="7901101" y="382354"/>
            <a:chExt cx="3077475" cy="3732983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EE8DE7BE-6B27-3440-D670-47F172B1810D}"/>
                </a:ext>
              </a:extLst>
            </p:cNvPr>
            <p:cNvGrpSpPr>
              <a:grpSpLocks/>
            </p:cNvGrpSpPr>
            <p:nvPr/>
          </p:nvGrpSpPr>
          <p:grpSpPr bwMode="auto">
            <a:xfrm rot="21412209">
              <a:off x="7901101" y="382354"/>
              <a:ext cx="3077475" cy="3732983"/>
              <a:chOff x="653" y="976"/>
              <a:chExt cx="2169" cy="2631"/>
            </a:xfrm>
            <a:solidFill>
              <a:schemeClr val="accent1"/>
            </a:solidFill>
            <a:effectLst/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098F91A4-8A85-9853-5CE0-B04D19A7B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" y="976"/>
                <a:ext cx="2169" cy="2322"/>
              </a:xfrm>
              <a:custGeom>
                <a:avLst/>
                <a:gdLst>
                  <a:gd name="T0" fmla="*/ 200 w 12122"/>
                  <a:gd name="T1" fmla="*/ 3333 h 13897"/>
                  <a:gd name="T2" fmla="*/ 0 w 12122"/>
                  <a:gd name="T3" fmla="*/ 1729 h 13897"/>
                  <a:gd name="T4" fmla="*/ 651 w 12122"/>
                  <a:gd name="T5" fmla="*/ 1660 h 13897"/>
                  <a:gd name="T6" fmla="*/ 590 w 12122"/>
                  <a:gd name="T7" fmla="*/ 913 h 13897"/>
                  <a:gd name="T8" fmla="*/ 1724 w 12122"/>
                  <a:gd name="T9" fmla="*/ 822 h 13897"/>
                  <a:gd name="T10" fmla="*/ 2667 w 12122"/>
                  <a:gd name="T11" fmla="*/ 889 h 13897"/>
                  <a:gd name="T12" fmla="*/ 2748 w 12122"/>
                  <a:gd name="T13" fmla="*/ 1285 h 13897"/>
                  <a:gd name="T14" fmla="*/ 3031 w 12122"/>
                  <a:gd name="T15" fmla="*/ 498 h 13897"/>
                  <a:gd name="T16" fmla="*/ 3429 w 12122"/>
                  <a:gd name="T17" fmla="*/ 777 h 13897"/>
                  <a:gd name="T18" fmla="*/ 3967 w 12122"/>
                  <a:gd name="T19" fmla="*/ 871 h 13897"/>
                  <a:gd name="T20" fmla="*/ 4333 w 12122"/>
                  <a:gd name="T21" fmla="*/ 274 h 13897"/>
                  <a:gd name="T22" fmla="*/ 5791 w 12122"/>
                  <a:gd name="T23" fmla="*/ 0 h 13897"/>
                  <a:gd name="T24" fmla="*/ 6441 w 12122"/>
                  <a:gd name="T25" fmla="*/ 694 h 13897"/>
                  <a:gd name="T26" fmla="*/ 7483 w 12122"/>
                  <a:gd name="T27" fmla="*/ 936 h 13897"/>
                  <a:gd name="T28" fmla="*/ 7611 w 12122"/>
                  <a:gd name="T29" fmla="*/ 1890 h 13897"/>
                  <a:gd name="T30" fmla="*/ 7444 w 12122"/>
                  <a:gd name="T31" fmla="*/ 2419 h 13897"/>
                  <a:gd name="T32" fmla="*/ 6996 w 12122"/>
                  <a:gd name="T33" fmla="*/ 2062 h 13897"/>
                  <a:gd name="T34" fmla="*/ 6319 w 12122"/>
                  <a:gd name="T35" fmla="*/ 2415 h 13897"/>
                  <a:gd name="T36" fmla="*/ 6046 w 12122"/>
                  <a:gd name="T37" fmla="*/ 3213 h 13897"/>
                  <a:gd name="T38" fmla="*/ 5598 w 12122"/>
                  <a:gd name="T39" fmla="*/ 3526 h 13897"/>
                  <a:gd name="T40" fmla="*/ 5841 w 12122"/>
                  <a:gd name="T41" fmla="*/ 3645 h 13897"/>
                  <a:gd name="T42" fmla="*/ 6624 w 12122"/>
                  <a:gd name="T43" fmla="*/ 4996 h 13897"/>
                  <a:gd name="T44" fmla="*/ 7381 w 12122"/>
                  <a:gd name="T45" fmla="*/ 6541 h 13897"/>
                  <a:gd name="T46" fmla="*/ 8523 w 12122"/>
                  <a:gd name="T47" fmla="*/ 7939 h 13897"/>
                  <a:gd name="T48" fmla="*/ 9683 w 12122"/>
                  <a:gd name="T49" fmla="*/ 8251 h 13897"/>
                  <a:gd name="T50" fmla="*/ 10328 w 12122"/>
                  <a:gd name="T51" fmla="*/ 9286 h 13897"/>
                  <a:gd name="T52" fmla="*/ 11612 w 12122"/>
                  <a:gd name="T53" fmla="*/ 10005 h 13897"/>
                  <a:gd name="T54" fmla="*/ 12008 w 12122"/>
                  <a:gd name="T55" fmla="*/ 11071 h 13897"/>
                  <a:gd name="T56" fmla="*/ 11528 w 12122"/>
                  <a:gd name="T57" fmla="*/ 10897 h 13897"/>
                  <a:gd name="T58" fmla="*/ 11032 w 12122"/>
                  <a:gd name="T59" fmla="*/ 10531 h 13897"/>
                  <a:gd name="T60" fmla="*/ 10343 w 12122"/>
                  <a:gd name="T61" fmla="*/ 10188 h 13897"/>
                  <a:gd name="T62" fmla="*/ 9845 w 12122"/>
                  <a:gd name="T63" fmla="*/ 11124 h 13897"/>
                  <a:gd name="T64" fmla="*/ 10297 w 12122"/>
                  <a:gd name="T65" fmla="*/ 11586 h 13897"/>
                  <a:gd name="T66" fmla="*/ 10283 w 12122"/>
                  <a:gd name="T67" fmla="*/ 12456 h 13897"/>
                  <a:gd name="T68" fmla="*/ 9832 w 12122"/>
                  <a:gd name="T69" fmla="*/ 13188 h 13897"/>
                  <a:gd name="T70" fmla="*/ 8793 w 12122"/>
                  <a:gd name="T71" fmla="*/ 13897 h 13897"/>
                  <a:gd name="T72" fmla="*/ 9021 w 12122"/>
                  <a:gd name="T73" fmla="*/ 13206 h 13897"/>
                  <a:gd name="T74" fmla="*/ 9488 w 12122"/>
                  <a:gd name="T75" fmla="*/ 12706 h 13897"/>
                  <a:gd name="T76" fmla="*/ 9076 w 12122"/>
                  <a:gd name="T77" fmla="*/ 11496 h 13897"/>
                  <a:gd name="T78" fmla="*/ 8718 w 12122"/>
                  <a:gd name="T79" fmla="*/ 10801 h 13897"/>
                  <a:gd name="T80" fmla="*/ 8176 w 12122"/>
                  <a:gd name="T81" fmla="*/ 10158 h 13897"/>
                  <a:gd name="T82" fmla="*/ 7621 w 12122"/>
                  <a:gd name="T83" fmla="*/ 9621 h 13897"/>
                  <a:gd name="T84" fmla="*/ 7041 w 12122"/>
                  <a:gd name="T85" fmla="*/ 8917 h 13897"/>
                  <a:gd name="T86" fmla="*/ 6466 w 12122"/>
                  <a:gd name="T87" fmla="*/ 8706 h 13897"/>
                  <a:gd name="T88" fmla="*/ 5716 w 12122"/>
                  <a:gd name="T89" fmla="*/ 8329 h 13897"/>
                  <a:gd name="T90" fmla="*/ 4531 w 12122"/>
                  <a:gd name="T91" fmla="*/ 6844 h 13897"/>
                  <a:gd name="T92" fmla="*/ 4261 w 12122"/>
                  <a:gd name="T93" fmla="*/ 6736 h 13897"/>
                  <a:gd name="T94" fmla="*/ 3900 w 12122"/>
                  <a:gd name="T95" fmla="*/ 5929 h 13897"/>
                  <a:gd name="T96" fmla="*/ 3586 w 12122"/>
                  <a:gd name="T97" fmla="*/ 4893 h 13897"/>
                  <a:gd name="T98" fmla="*/ 2810 w 12122"/>
                  <a:gd name="T99" fmla="*/ 3762 h 13897"/>
                  <a:gd name="T100" fmla="*/ 1869 w 12122"/>
                  <a:gd name="T101" fmla="*/ 3522 h 13897"/>
                  <a:gd name="T102" fmla="*/ 1068 w 12122"/>
                  <a:gd name="T103" fmla="*/ 4184 h 13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122" h="13897">
                    <a:moveTo>
                      <a:pt x="659" y="4171"/>
                    </a:moveTo>
                    <a:lnTo>
                      <a:pt x="755" y="3667"/>
                    </a:lnTo>
                    <a:lnTo>
                      <a:pt x="353" y="3513"/>
                    </a:lnTo>
                    <a:lnTo>
                      <a:pt x="200" y="3333"/>
                    </a:lnTo>
                    <a:lnTo>
                      <a:pt x="155" y="2943"/>
                    </a:lnTo>
                    <a:lnTo>
                      <a:pt x="371" y="2728"/>
                    </a:lnTo>
                    <a:lnTo>
                      <a:pt x="381" y="2515"/>
                    </a:lnTo>
                    <a:lnTo>
                      <a:pt x="0" y="1729"/>
                    </a:lnTo>
                    <a:lnTo>
                      <a:pt x="42" y="1635"/>
                    </a:lnTo>
                    <a:lnTo>
                      <a:pt x="336" y="1816"/>
                    </a:lnTo>
                    <a:lnTo>
                      <a:pt x="585" y="1800"/>
                    </a:lnTo>
                    <a:lnTo>
                      <a:pt x="651" y="1660"/>
                    </a:lnTo>
                    <a:lnTo>
                      <a:pt x="681" y="1561"/>
                    </a:lnTo>
                    <a:lnTo>
                      <a:pt x="635" y="1369"/>
                    </a:lnTo>
                    <a:lnTo>
                      <a:pt x="510" y="1132"/>
                    </a:lnTo>
                    <a:lnTo>
                      <a:pt x="590" y="913"/>
                    </a:lnTo>
                    <a:lnTo>
                      <a:pt x="873" y="961"/>
                    </a:lnTo>
                    <a:lnTo>
                      <a:pt x="1034" y="889"/>
                    </a:lnTo>
                    <a:lnTo>
                      <a:pt x="1500" y="879"/>
                    </a:lnTo>
                    <a:lnTo>
                      <a:pt x="1724" y="822"/>
                    </a:lnTo>
                    <a:lnTo>
                      <a:pt x="2223" y="343"/>
                    </a:lnTo>
                    <a:lnTo>
                      <a:pt x="2354" y="388"/>
                    </a:lnTo>
                    <a:lnTo>
                      <a:pt x="2330" y="603"/>
                    </a:lnTo>
                    <a:lnTo>
                      <a:pt x="2667" y="889"/>
                    </a:lnTo>
                    <a:lnTo>
                      <a:pt x="2561" y="1140"/>
                    </a:lnTo>
                    <a:lnTo>
                      <a:pt x="2598" y="1330"/>
                    </a:lnTo>
                    <a:lnTo>
                      <a:pt x="2679" y="1339"/>
                    </a:lnTo>
                    <a:lnTo>
                      <a:pt x="2748" y="1285"/>
                    </a:lnTo>
                    <a:lnTo>
                      <a:pt x="2738" y="1050"/>
                    </a:lnTo>
                    <a:lnTo>
                      <a:pt x="2949" y="912"/>
                    </a:lnTo>
                    <a:lnTo>
                      <a:pt x="3008" y="732"/>
                    </a:lnTo>
                    <a:lnTo>
                      <a:pt x="3031" y="498"/>
                    </a:lnTo>
                    <a:lnTo>
                      <a:pt x="3093" y="439"/>
                    </a:lnTo>
                    <a:lnTo>
                      <a:pt x="3201" y="439"/>
                    </a:lnTo>
                    <a:lnTo>
                      <a:pt x="3289" y="741"/>
                    </a:lnTo>
                    <a:lnTo>
                      <a:pt x="3429" y="777"/>
                    </a:lnTo>
                    <a:lnTo>
                      <a:pt x="3573" y="700"/>
                    </a:lnTo>
                    <a:lnTo>
                      <a:pt x="3733" y="811"/>
                    </a:lnTo>
                    <a:lnTo>
                      <a:pt x="3931" y="928"/>
                    </a:lnTo>
                    <a:lnTo>
                      <a:pt x="3967" y="871"/>
                    </a:lnTo>
                    <a:lnTo>
                      <a:pt x="3931" y="660"/>
                    </a:lnTo>
                    <a:lnTo>
                      <a:pt x="4012" y="463"/>
                    </a:lnTo>
                    <a:lnTo>
                      <a:pt x="4272" y="534"/>
                    </a:lnTo>
                    <a:lnTo>
                      <a:pt x="4333" y="274"/>
                    </a:lnTo>
                    <a:lnTo>
                      <a:pt x="4461" y="184"/>
                    </a:lnTo>
                    <a:lnTo>
                      <a:pt x="4641" y="256"/>
                    </a:lnTo>
                    <a:lnTo>
                      <a:pt x="4786" y="133"/>
                    </a:lnTo>
                    <a:lnTo>
                      <a:pt x="5791" y="0"/>
                    </a:lnTo>
                    <a:lnTo>
                      <a:pt x="5959" y="45"/>
                    </a:lnTo>
                    <a:lnTo>
                      <a:pt x="5842" y="180"/>
                    </a:lnTo>
                    <a:lnTo>
                      <a:pt x="6196" y="690"/>
                    </a:lnTo>
                    <a:lnTo>
                      <a:pt x="6441" y="694"/>
                    </a:lnTo>
                    <a:lnTo>
                      <a:pt x="6592" y="814"/>
                    </a:lnTo>
                    <a:lnTo>
                      <a:pt x="6888" y="829"/>
                    </a:lnTo>
                    <a:lnTo>
                      <a:pt x="7221" y="952"/>
                    </a:lnTo>
                    <a:lnTo>
                      <a:pt x="7483" y="936"/>
                    </a:lnTo>
                    <a:lnTo>
                      <a:pt x="7639" y="963"/>
                    </a:lnTo>
                    <a:lnTo>
                      <a:pt x="7366" y="1243"/>
                    </a:lnTo>
                    <a:lnTo>
                      <a:pt x="7461" y="1597"/>
                    </a:lnTo>
                    <a:lnTo>
                      <a:pt x="7611" y="1890"/>
                    </a:lnTo>
                    <a:lnTo>
                      <a:pt x="7954" y="2253"/>
                    </a:lnTo>
                    <a:lnTo>
                      <a:pt x="7833" y="2581"/>
                    </a:lnTo>
                    <a:lnTo>
                      <a:pt x="7629" y="2508"/>
                    </a:lnTo>
                    <a:lnTo>
                      <a:pt x="7444" y="2419"/>
                    </a:lnTo>
                    <a:lnTo>
                      <a:pt x="7486" y="2280"/>
                    </a:lnTo>
                    <a:lnTo>
                      <a:pt x="7357" y="2106"/>
                    </a:lnTo>
                    <a:lnTo>
                      <a:pt x="7200" y="2145"/>
                    </a:lnTo>
                    <a:lnTo>
                      <a:pt x="6996" y="2062"/>
                    </a:lnTo>
                    <a:lnTo>
                      <a:pt x="6831" y="2130"/>
                    </a:lnTo>
                    <a:lnTo>
                      <a:pt x="6826" y="2296"/>
                    </a:lnTo>
                    <a:lnTo>
                      <a:pt x="6543" y="2310"/>
                    </a:lnTo>
                    <a:lnTo>
                      <a:pt x="6319" y="2415"/>
                    </a:lnTo>
                    <a:lnTo>
                      <a:pt x="5991" y="2400"/>
                    </a:lnTo>
                    <a:lnTo>
                      <a:pt x="5851" y="2713"/>
                    </a:lnTo>
                    <a:lnTo>
                      <a:pt x="5956" y="2899"/>
                    </a:lnTo>
                    <a:lnTo>
                      <a:pt x="6046" y="3213"/>
                    </a:lnTo>
                    <a:lnTo>
                      <a:pt x="5869" y="3375"/>
                    </a:lnTo>
                    <a:lnTo>
                      <a:pt x="5881" y="3538"/>
                    </a:lnTo>
                    <a:lnTo>
                      <a:pt x="5761" y="3585"/>
                    </a:lnTo>
                    <a:lnTo>
                      <a:pt x="5598" y="3526"/>
                    </a:lnTo>
                    <a:lnTo>
                      <a:pt x="5521" y="3628"/>
                    </a:lnTo>
                    <a:lnTo>
                      <a:pt x="5628" y="3682"/>
                    </a:lnTo>
                    <a:lnTo>
                      <a:pt x="5767" y="3694"/>
                    </a:lnTo>
                    <a:lnTo>
                      <a:pt x="5841" y="3645"/>
                    </a:lnTo>
                    <a:lnTo>
                      <a:pt x="5851" y="3897"/>
                    </a:lnTo>
                    <a:lnTo>
                      <a:pt x="5944" y="4225"/>
                    </a:lnTo>
                    <a:lnTo>
                      <a:pt x="6096" y="4575"/>
                    </a:lnTo>
                    <a:lnTo>
                      <a:pt x="6624" y="4996"/>
                    </a:lnTo>
                    <a:lnTo>
                      <a:pt x="7113" y="5478"/>
                    </a:lnTo>
                    <a:lnTo>
                      <a:pt x="7327" y="6016"/>
                    </a:lnTo>
                    <a:lnTo>
                      <a:pt x="7335" y="6319"/>
                    </a:lnTo>
                    <a:lnTo>
                      <a:pt x="7381" y="6541"/>
                    </a:lnTo>
                    <a:lnTo>
                      <a:pt x="7548" y="7012"/>
                    </a:lnTo>
                    <a:lnTo>
                      <a:pt x="8244" y="7723"/>
                    </a:lnTo>
                    <a:lnTo>
                      <a:pt x="8401" y="7830"/>
                    </a:lnTo>
                    <a:lnTo>
                      <a:pt x="8523" y="7939"/>
                    </a:lnTo>
                    <a:lnTo>
                      <a:pt x="8703" y="8019"/>
                    </a:lnTo>
                    <a:lnTo>
                      <a:pt x="9009" y="8076"/>
                    </a:lnTo>
                    <a:lnTo>
                      <a:pt x="9632" y="8040"/>
                    </a:lnTo>
                    <a:lnTo>
                      <a:pt x="9683" y="8251"/>
                    </a:lnTo>
                    <a:lnTo>
                      <a:pt x="9437" y="8494"/>
                    </a:lnTo>
                    <a:lnTo>
                      <a:pt x="9406" y="8617"/>
                    </a:lnTo>
                    <a:lnTo>
                      <a:pt x="9593" y="8796"/>
                    </a:lnTo>
                    <a:lnTo>
                      <a:pt x="10328" y="9286"/>
                    </a:lnTo>
                    <a:lnTo>
                      <a:pt x="10513" y="9331"/>
                    </a:lnTo>
                    <a:lnTo>
                      <a:pt x="11000" y="9723"/>
                    </a:lnTo>
                    <a:lnTo>
                      <a:pt x="11471" y="9993"/>
                    </a:lnTo>
                    <a:lnTo>
                      <a:pt x="11612" y="10005"/>
                    </a:lnTo>
                    <a:lnTo>
                      <a:pt x="11708" y="10176"/>
                    </a:lnTo>
                    <a:lnTo>
                      <a:pt x="12005" y="10491"/>
                    </a:lnTo>
                    <a:lnTo>
                      <a:pt x="12122" y="10879"/>
                    </a:lnTo>
                    <a:lnTo>
                      <a:pt x="12008" y="11071"/>
                    </a:lnTo>
                    <a:lnTo>
                      <a:pt x="11993" y="11326"/>
                    </a:lnTo>
                    <a:lnTo>
                      <a:pt x="11582" y="11131"/>
                    </a:lnTo>
                    <a:lnTo>
                      <a:pt x="11588" y="11016"/>
                    </a:lnTo>
                    <a:lnTo>
                      <a:pt x="11528" y="10897"/>
                    </a:lnTo>
                    <a:lnTo>
                      <a:pt x="11573" y="10741"/>
                    </a:lnTo>
                    <a:lnTo>
                      <a:pt x="11452" y="10593"/>
                    </a:lnTo>
                    <a:lnTo>
                      <a:pt x="11275" y="10486"/>
                    </a:lnTo>
                    <a:lnTo>
                      <a:pt x="11032" y="10531"/>
                    </a:lnTo>
                    <a:lnTo>
                      <a:pt x="10822" y="10429"/>
                    </a:lnTo>
                    <a:lnTo>
                      <a:pt x="10772" y="10222"/>
                    </a:lnTo>
                    <a:lnTo>
                      <a:pt x="10612" y="10171"/>
                    </a:lnTo>
                    <a:lnTo>
                      <a:pt x="10343" y="10188"/>
                    </a:lnTo>
                    <a:lnTo>
                      <a:pt x="10067" y="10656"/>
                    </a:lnTo>
                    <a:lnTo>
                      <a:pt x="9964" y="10786"/>
                    </a:lnTo>
                    <a:lnTo>
                      <a:pt x="9952" y="11014"/>
                    </a:lnTo>
                    <a:lnTo>
                      <a:pt x="9845" y="11124"/>
                    </a:lnTo>
                    <a:lnTo>
                      <a:pt x="9828" y="11299"/>
                    </a:lnTo>
                    <a:lnTo>
                      <a:pt x="9904" y="11478"/>
                    </a:lnTo>
                    <a:lnTo>
                      <a:pt x="10117" y="11566"/>
                    </a:lnTo>
                    <a:lnTo>
                      <a:pt x="10297" y="11586"/>
                    </a:lnTo>
                    <a:lnTo>
                      <a:pt x="10522" y="11827"/>
                    </a:lnTo>
                    <a:lnTo>
                      <a:pt x="10568" y="12412"/>
                    </a:lnTo>
                    <a:lnTo>
                      <a:pt x="10502" y="12558"/>
                    </a:lnTo>
                    <a:lnTo>
                      <a:pt x="10283" y="12456"/>
                    </a:lnTo>
                    <a:lnTo>
                      <a:pt x="10175" y="12480"/>
                    </a:lnTo>
                    <a:lnTo>
                      <a:pt x="10052" y="12573"/>
                    </a:lnTo>
                    <a:lnTo>
                      <a:pt x="9813" y="12772"/>
                    </a:lnTo>
                    <a:lnTo>
                      <a:pt x="9832" y="13188"/>
                    </a:lnTo>
                    <a:lnTo>
                      <a:pt x="9286" y="13650"/>
                    </a:lnTo>
                    <a:lnTo>
                      <a:pt x="9256" y="13875"/>
                    </a:lnTo>
                    <a:lnTo>
                      <a:pt x="8992" y="13848"/>
                    </a:lnTo>
                    <a:lnTo>
                      <a:pt x="8793" y="13897"/>
                    </a:lnTo>
                    <a:lnTo>
                      <a:pt x="8721" y="13531"/>
                    </a:lnTo>
                    <a:lnTo>
                      <a:pt x="8827" y="13444"/>
                    </a:lnTo>
                    <a:lnTo>
                      <a:pt x="9001" y="13356"/>
                    </a:lnTo>
                    <a:lnTo>
                      <a:pt x="9021" y="13206"/>
                    </a:lnTo>
                    <a:lnTo>
                      <a:pt x="9045" y="13081"/>
                    </a:lnTo>
                    <a:lnTo>
                      <a:pt x="9016" y="12876"/>
                    </a:lnTo>
                    <a:lnTo>
                      <a:pt x="9283" y="12742"/>
                    </a:lnTo>
                    <a:lnTo>
                      <a:pt x="9488" y="12706"/>
                    </a:lnTo>
                    <a:lnTo>
                      <a:pt x="9488" y="12487"/>
                    </a:lnTo>
                    <a:lnTo>
                      <a:pt x="9353" y="12292"/>
                    </a:lnTo>
                    <a:lnTo>
                      <a:pt x="9272" y="11767"/>
                    </a:lnTo>
                    <a:lnTo>
                      <a:pt x="9076" y="11496"/>
                    </a:lnTo>
                    <a:lnTo>
                      <a:pt x="9107" y="11304"/>
                    </a:lnTo>
                    <a:lnTo>
                      <a:pt x="8979" y="10894"/>
                    </a:lnTo>
                    <a:lnTo>
                      <a:pt x="8880" y="10794"/>
                    </a:lnTo>
                    <a:lnTo>
                      <a:pt x="8718" y="10801"/>
                    </a:lnTo>
                    <a:lnTo>
                      <a:pt x="8587" y="10845"/>
                    </a:lnTo>
                    <a:lnTo>
                      <a:pt x="8199" y="10507"/>
                    </a:lnTo>
                    <a:lnTo>
                      <a:pt x="8103" y="10366"/>
                    </a:lnTo>
                    <a:lnTo>
                      <a:pt x="8176" y="10158"/>
                    </a:lnTo>
                    <a:lnTo>
                      <a:pt x="8017" y="9787"/>
                    </a:lnTo>
                    <a:lnTo>
                      <a:pt x="7590" y="9813"/>
                    </a:lnTo>
                    <a:lnTo>
                      <a:pt x="7548" y="9711"/>
                    </a:lnTo>
                    <a:lnTo>
                      <a:pt x="7621" y="9621"/>
                    </a:lnTo>
                    <a:lnTo>
                      <a:pt x="7560" y="9576"/>
                    </a:lnTo>
                    <a:lnTo>
                      <a:pt x="7402" y="9588"/>
                    </a:lnTo>
                    <a:lnTo>
                      <a:pt x="7245" y="9516"/>
                    </a:lnTo>
                    <a:lnTo>
                      <a:pt x="7041" y="8917"/>
                    </a:lnTo>
                    <a:lnTo>
                      <a:pt x="6934" y="8836"/>
                    </a:lnTo>
                    <a:lnTo>
                      <a:pt x="6816" y="8809"/>
                    </a:lnTo>
                    <a:lnTo>
                      <a:pt x="6591" y="8820"/>
                    </a:lnTo>
                    <a:lnTo>
                      <a:pt x="6466" y="8706"/>
                    </a:lnTo>
                    <a:lnTo>
                      <a:pt x="6334" y="8730"/>
                    </a:lnTo>
                    <a:lnTo>
                      <a:pt x="6214" y="8766"/>
                    </a:lnTo>
                    <a:lnTo>
                      <a:pt x="6094" y="8524"/>
                    </a:lnTo>
                    <a:lnTo>
                      <a:pt x="5716" y="8329"/>
                    </a:lnTo>
                    <a:lnTo>
                      <a:pt x="5328" y="7807"/>
                    </a:lnTo>
                    <a:lnTo>
                      <a:pt x="4986" y="7504"/>
                    </a:lnTo>
                    <a:lnTo>
                      <a:pt x="4672" y="6948"/>
                    </a:lnTo>
                    <a:lnTo>
                      <a:pt x="4531" y="6844"/>
                    </a:lnTo>
                    <a:lnTo>
                      <a:pt x="4392" y="6826"/>
                    </a:lnTo>
                    <a:lnTo>
                      <a:pt x="4350" y="6907"/>
                    </a:lnTo>
                    <a:lnTo>
                      <a:pt x="4290" y="6846"/>
                    </a:lnTo>
                    <a:lnTo>
                      <a:pt x="4261" y="6736"/>
                    </a:lnTo>
                    <a:lnTo>
                      <a:pt x="4341" y="6658"/>
                    </a:lnTo>
                    <a:lnTo>
                      <a:pt x="4363" y="6588"/>
                    </a:lnTo>
                    <a:lnTo>
                      <a:pt x="3946" y="6118"/>
                    </a:lnTo>
                    <a:lnTo>
                      <a:pt x="3900" y="5929"/>
                    </a:lnTo>
                    <a:lnTo>
                      <a:pt x="3690" y="5886"/>
                    </a:lnTo>
                    <a:lnTo>
                      <a:pt x="3769" y="5512"/>
                    </a:lnTo>
                    <a:lnTo>
                      <a:pt x="3516" y="5113"/>
                    </a:lnTo>
                    <a:lnTo>
                      <a:pt x="3586" y="4893"/>
                    </a:lnTo>
                    <a:lnTo>
                      <a:pt x="3571" y="4488"/>
                    </a:lnTo>
                    <a:lnTo>
                      <a:pt x="3450" y="4294"/>
                    </a:lnTo>
                    <a:lnTo>
                      <a:pt x="2993" y="3982"/>
                    </a:lnTo>
                    <a:lnTo>
                      <a:pt x="2810" y="3762"/>
                    </a:lnTo>
                    <a:lnTo>
                      <a:pt x="2501" y="3670"/>
                    </a:lnTo>
                    <a:lnTo>
                      <a:pt x="2457" y="3489"/>
                    </a:lnTo>
                    <a:lnTo>
                      <a:pt x="2106" y="3420"/>
                    </a:lnTo>
                    <a:lnTo>
                      <a:pt x="1869" y="3522"/>
                    </a:lnTo>
                    <a:lnTo>
                      <a:pt x="1698" y="3730"/>
                    </a:lnTo>
                    <a:lnTo>
                      <a:pt x="1508" y="3861"/>
                    </a:lnTo>
                    <a:lnTo>
                      <a:pt x="1406" y="4053"/>
                    </a:lnTo>
                    <a:lnTo>
                      <a:pt x="1068" y="4184"/>
                    </a:lnTo>
                    <a:lnTo>
                      <a:pt x="817" y="4183"/>
                    </a:lnTo>
                    <a:lnTo>
                      <a:pt x="659" y="4171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71E1B806-CA81-A2FF-1BEA-BBD6F5D0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" y="2428"/>
                <a:ext cx="331" cy="555"/>
              </a:xfrm>
              <a:custGeom>
                <a:avLst/>
                <a:gdLst>
                  <a:gd name="T0" fmla="*/ 45 w 370"/>
                  <a:gd name="T1" fmla="*/ 617 h 665"/>
                  <a:gd name="T2" fmla="*/ 10 w 370"/>
                  <a:gd name="T3" fmla="*/ 573 h 665"/>
                  <a:gd name="T4" fmla="*/ 6 w 370"/>
                  <a:gd name="T5" fmla="*/ 551 h 665"/>
                  <a:gd name="T6" fmla="*/ 37 w 370"/>
                  <a:gd name="T7" fmla="*/ 432 h 665"/>
                  <a:gd name="T8" fmla="*/ 58 w 370"/>
                  <a:gd name="T9" fmla="*/ 393 h 665"/>
                  <a:gd name="T10" fmla="*/ 69 w 370"/>
                  <a:gd name="T11" fmla="*/ 353 h 665"/>
                  <a:gd name="T12" fmla="*/ 49 w 370"/>
                  <a:gd name="T13" fmla="*/ 362 h 665"/>
                  <a:gd name="T14" fmla="*/ 43 w 370"/>
                  <a:gd name="T15" fmla="*/ 383 h 665"/>
                  <a:gd name="T16" fmla="*/ 33 w 370"/>
                  <a:gd name="T17" fmla="*/ 369 h 665"/>
                  <a:gd name="T18" fmla="*/ 33 w 370"/>
                  <a:gd name="T19" fmla="*/ 336 h 665"/>
                  <a:gd name="T20" fmla="*/ 45 w 370"/>
                  <a:gd name="T21" fmla="*/ 315 h 665"/>
                  <a:gd name="T22" fmla="*/ 60 w 370"/>
                  <a:gd name="T23" fmla="*/ 308 h 665"/>
                  <a:gd name="T24" fmla="*/ 60 w 370"/>
                  <a:gd name="T25" fmla="*/ 249 h 665"/>
                  <a:gd name="T26" fmla="*/ 46 w 370"/>
                  <a:gd name="T27" fmla="*/ 236 h 665"/>
                  <a:gd name="T28" fmla="*/ 48 w 370"/>
                  <a:gd name="T29" fmla="*/ 152 h 665"/>
                  <a:gd name="T30" fmla="*/ 24 w 370"/>
                  <a:gd name="T31" fmla="*/ 155 h 665"/>
                  <a:gd name="T32" fmla="*/ 0 w 370"/>
                  <a:gd name="T33" fmla="*/ 147 h 665"/>
                  <a:gd name="T34" fmla="*/ 22 w 370"/>
                  <a:gd name="T35" fmla="*/ 108 h 665"/>
                  <a:gd name="T36" fmla="*/ 24 w 370"/>
                  <a:gd name="T37" fmla="*/ 74 h 665"/>
                  <a:gd name="T38" fmla="*/ 49 w 370"/>
                  <a:gd name="T39" fmla="*/ 63 h 665"/>
                  <a:gd name="T40" fmla="*/ 60 w 370"/>
                  <a:gd name="T41" fmla="*/ 77 h 665"/>
                  <a:gd name="T42" fmla="*/ 121 w 370"/>
                  <a:gd name="T43" fmla="*/ 102 h 665"/>
                  <a:gd name="T44" fmla="*/ 145 w 370"/>
                  <a:gd name="T45" fmla="*/ 74 h 665"/>
                  <a:gd name="T46" fmla="*/ 183 w 370"/>
                  <a:gd name="T47" fmla="*/ 74 h 665"/>
                  <a:gd name="T48" fmla="*/ 204 w 370"/>
                  <a:gd name="T49" fmla="*/ 51 h 665"/>
                  <a:gd name="T50" fmla="*/ 228 w 370"/>
                  <a:gd name="T51" fmla="*/ 47 h 665"/>
                  <a:gd name="T52" fmla="*/ 226 w 370"/>
                  <a:gd name="T53" fmla="*/ 24 h 665"/>
                  <a:gd name="T54" fmla="*/ 268 w 370"/>
                  <a:gd name="T55" fmla="*/ 18 h 665"/>
                  <a:gd name="T56" fmla="*/ 277 w 370"/>
                  <a:gd name="T57" fmla="*/ 3 h 665"/>
                  <a:gd name="T58" fmla="*/ 297 w 370"/>
                  <a:gd name="T59" fmla="*/ 0 h 665"/>
                  <a:gd name="T60" fmla="*/ 303 w 370"/>
                  <a:gd name="T61" fmla="*/ 15 h 665"/>
                  <a:gd name="T62" fmla="*/ 325 w 370"/>
                  <a:gd name="T63" fmla="*/ 23 h 665"/>
                  <a:gd name="T64" fmla="*/ 328 w 370"/>
                  <a:gd name="T65" fmla="*/ 63 h 665"/>
                  <a:gd name="T66" fmla="*/ 339 w 370"/>
                  <a:gd name="T67" fmla="*/ 81 h 665"/>
                  <a:gd name="T68" fmla="*/ 340 w 370"/>
                  <a:gd name="T69" fmla="*/ 104 h 665"/>
                  <a:gd name="T70" fmla="*/ 360 w 370"/>
                  <a:gd name="T71" fmla="*/ 90 h 665"/>
                  <a:gd name="T72" fmla="*/ 367 w 370"/>
                  <a:gd name="T73" fmla="*/ 101 h 665"/>
                  <a:gd name="T74" fmla="*/ 342 w 370"/>
                  <a:gd name="T75" fmla="*/ 120 h 665"/>
                  <a:gd name="T76" fmla="*/ 367 w 370"/>
                  <a:gd name="T77" fmla="*/ 138 h 665"/>
                  <a:gd name="T78" fmla="*/ 370 w 370"/>
                  <a:gd name="T79" fmla="*/ 245 h 665"/>
                  <a:gd name="T80" fmla="*/ 360 w 370"/>
                  <a:gd name="T81" fmla="*/ 275 h 665"/>
                  <a:gd name="T82" fmla="*/ 334 w 370"/>
                  <a:gd name="T83" fmla="*/ 287 h 665"/>
                  <a:gd name="T84" fmla="*/ 322 w 370"/>
                  <a:gd name="T85" fmla="*/ 327 h 665"/>
                  <a:gd name="T86" fmla="*/ 339 w 370"/>
                  <a:gd name="T87" fmla="*/ 354 h 665"/>
                  <a:gd name="T88" fmla="*/ 316 w 370"/>
                  <a:gd name="T89" fmla="*/ 404 h 665"/>
                  <a:gd name="T90" fmla="*/ 316 w 370"/>
                  <a:gd name="T91" fmla="*/ 462 h 665"/>
                  <a:gd name="T92" fmla="*/ 270 w 370"/>
                  <a:gd name="T93" fmla="*/ 638 h 665"/>
                  <a:gd name="T94" fmla="*/ 252 w 370"/>
                  <a:gd name="T95" fmla="*/ 633 h 665"/>
                  <a:gd name="T96" fmla="*/ 247 w 370"/>
                  <a:gd name="T97" fmla="*/ 608 h 665"/>
                  <a:gd name="T98" fmla="*/ 154 w 370"/>
                  <a:gd name="T99" fmla="*/ 596 h 665"/>
                  <a:gd name="T100" fmla="*/ 144 w 370"/>
                  <a:gd name="T101" fmla="*/ 630 h 665"/>
                  <a:gd name="T102" fmla="*/ 114 w 370"/>
                  <a:gd name="T103" fmla="*/ 665 h 665"/>
                  <a:gd name="T104" fmla="*/ 91 w 370"/>
                  <a:gd name="T105" fmla="*/ 650 h 665"/>
                  <a:gd name="T106" fmla="*/ 78 w 370"/>
                  <a:gd name="T107" fmla="*/ 665 h 665"/>
                  <a:gd name="T108" fmla="*/ 42 w 370"/>
                  <a:gd name="T109" fmla="*/ 657 h 665"/>
                  <a:gd name="T110" fmla="*/ 39 w 370"/>
                  <a:gd name="T111" fmla="*/ 639 h 665"/>
                  <a:gd name="T112" fmla="*/ 45 w 370"/>
                  <a:gd name="T113" fmla="*/ 617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0" h="665">
                    <a:moveTo>
                      <a:pt x="45" y="617"/>
                    </a:moveTo>
                    <a:lnTo>
                      <a:pt x="10" y="573"/>
                    </a:lnTo>
                    <a:lnTo>
                      <a:pt x="6" y="551"/>
                    </a:lnTo>
                    <a:lnTo>
                      <a:pt x="37" y="432"/>
                    </a:lnTo>
                    <a:lnTo>
                      <a:pt x="58" y="393"/>
                    </a:lnTo>
                    <a:lnTo>
                      <a:pt x="69" y="353"/>
                    </a:lnTo>
                    <a:lnTo>
                      <a:pt x="49" y="362"/>
                    </a:lnTo>
                    <a:lnTo>
                      <a:pt x="43" y="383"/>
                    </a:lnTo>
                    <a:lnTo>
                      <a:pt x="33" y="369"/>
                    </a:lnTo>
                    <a:lnTo>
                      <a:pt x="33" y="336"/>
                    </a:lnTo>
                    <a:lnTo>
                      <a:pt x="45" y="315"/>
                    </a:lnTo>
                    <a:lnTo>
                      <a:pt x="60" y="308"/>
                    </a:lnTo>
                    <a:lnTo>
                      <a:pt x="60" y="249"/>
                    </a:lnTo>
                    <a:lnTo>
                      <a:pt x="46" y="236"/>
                    </a:lnTo>
                    <a:lnTo>
                      <a:pt x="48" y="152"/>
                    </a:lnTo>
                    <a:lnTo>
                      <a:pt x="24" y="155"/>
                    </a:lnTo>
                    <a:lnTo>
                      <a:pt x="0" y="147"/>
                    </a:lnTo>
                    <a:lnTo>
                      <a:pt x="22" y="108"/>
                    </a:lnTo>
                    <a:lnTo>
                      <a:pt x="24" y="74"/>
                    </a:lnTo>
                    <a:lnTo>
                      <a:pt x="49" y="63"/>
                    </a:lnTo>
                    <a:lnTo>
                      <a:pt x="60" y="77"/>
                    </a:lnTo>
                    <a:lnTo>
                      <a:pt x="121" y="102"/>
                    </a:lnTo>
                    <a:lnTo>
                      <a:pt x="145" y="74"/>
                    </a:lnTo>
                    <a:lnTo>
                      <a:pt x="183" y="74"/>
                    </a:lnTo>
                    <a:lnTo>
                      <a:pt x="204" y="51"/>
                    </a:lnTo>
                    <a:lnTo>
                      <a:pt x="228" y="47"/>
                    </a:lnTo>
                    <a:lnTo>
                      <a:pt x="226" y="24"/>
                    </a:lnTo>
                    <a:lnTo>
                      <a:pt x="268" y="18"/>
                    </a:lnTo>
                    <a:lnTo>
                      <a:pt x="277" y="3"/>
                    </a:lnTo>
                    <a:lnTo>
                      <a:pt x="297" y="0"/>
                    </a:lnTo>
                    <a:lnTo>
                      <a:pt x="303" y="15"/>
                    </a:lnTo>
                    <a:lnTo>
                      <a:pt x="325" y="23"/>
                    </a:lnTo>
                    <a:lnTo>
                      <a:pt x="328" y="63"/>
                    </a:lnTo>
                    <a:lnTo>
                      <a:pt x="339" y="81"/>
                    </a:lnTo>
                    <a:lnTo>
                      <a:pt x="340" y="104"/>
                    </a:lnTo>
                    <a:lnTo>
                      <a:pt x="360" y="90"/>
                    </a:lnTo>
                    <a:lnTo>
                      <a:pt x="367" y="101"/>
                    </a:lnTo>
                    <a:lnTo>
                      <a:pt x="342" y="120"/>
                    </a:lnTo>
                    <a:lnTo>
                      <a:pt x="367" y="138"/>
                    </a:lnTo>
                    <a:lnTo>
                      <a:pt x="370" y="245"/>
                    </a:lnTo>
                    <a:lnTo>
                      <a:pt x="360" y="275"/>
                    </a:lnTo>
                    <a:lnTo>
                      <a:pt x="334" y="287"/>
                    </a:lnTo>
                    <a:lnTo>
                      <a:pt x="322" y="327"/>
                    </a:lnTo>
                    <a:lnTo>
                      <a:pt x="339" y="354"/>
                    </a:lnTo>
                    <a:lnTo>
                      <a:pt x="316" y="404"/>
                    </a:lnTo>
                    <a:lnTo>
                      <a:pt x="316" y="462"/>
                    </a:lnTo>
                    <a:lnTo>
                      <a:pt x="270" y="638"/>
                    </a:lnTo>
                    <a:lnTo>
                      <a:pt x="252" y="633"/>
                    </a:lnTo>
                    <a:lnTo>
                      <a:pt x="247" y="608"/>
                    </a:lnTo>
                    <a:lnTo>
                      <a:pt x="154" y="596"/>
                    </a:lnTo>
                    <a:lnTo>
                      <a:pt x="144" y="630"/>
                    </a:lnTo>
                    <a:lnTo>
                      <a:pt x="114" y="665"/>
                    </a:lnTo>
                    <a:lnTo>
                      <a:pt x="91" y="650"/>
                    </a:lnTo>
                    <a:lnTo>
                      <a:pt x="78" y="665"/>
                    </a:lnTo>
                    <a:lnTo>
                      <a:pt x="42" y="657"/>
                    </a:lnTo>
                    <a:lnTo>
                      <a:pt x="39" y="639"/>
                    </a:lnTo>
                    <a:lnTo>
                      <a:pt x="45" y="617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2F0EDFE2-60F9-DFC3-E73A-8C8D26DB1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3194"/>
                <a:ext cx="663" cy="413"/>
              </a:xfrm>
              <a:custGeom>
                <a:avLst/>
                <a:gdLst>
                  <a:gd name="T0" fmla="*/ 741 w 741"/>
                  <a:gd name="T1" fmla="*/ 13 h 495"/>
                  <a:gd name="T2" fmla="*/ 724 w 741"/>
                  <a:gd name="T3" fmla="*/ 7 h 495"/>
                  <a:gd name="T4" fmla="*/ 684 w 741"/>
                  <a:gd name="T5" fmla="*/ 36 h 495"/>
                  <a:gd name="T6" fmla="*/ 642 w 741"/>
                  <a:gd name="T7" fmla="*/ 31 h 495"/>
                  <a:gd name="T8" fmla="*/ 621 w 741"/>
                  <a:gd name="T9" fmla="*/ 52 h 495"/>
                  <a:gd name="T10" fmla="*/ 597 w 741"/>
                  <a:gd name="T11" fmla="*/ 34 h 495"/>
                  <a:gd name="T12" fmla="*/ 549 w 741"/>
                  <a:gd name="T13" fmla="*/ 34 h 495"/>
                  <a:gd name="T14" fmla="*/ 496 w 741"/>
                  <a:gd name="T15" fmla="*/ 60 h 495"/>
                  <a:gd name="T16" fmla="*/ 415 w 741"/>
                  <a:gd name="T17" fmla="*/ 76 h 495"/>
                  <a:gd name="T18" fmla="*/ 360 w 741"/>
                  <a:gd name="T19" fmla="*/ 64 h 495"/>
                  <a:gd name="T20" fmla="*/ 318 w 741"/>
                  <a:gd name="T21" fmla="*/ 64 h 495"/>
                  <a:gd name="T22" fmla="*/ 277 w 741"/>
                  <a:gd name="T23" fmla="*/ 76 h 495"/>
                  <a:gd name="T24" fmla="*/ 244 w 741"/>
                  <a:gd name="T25" fmla="*/ 27 h 495"/>
                  <a:gd name="T26" fmla="*/ 177 w 741"/>
                  <a:gd name="T27" fmla="*/ 0 h 495"/>
                  <a:gd name="T28" fmla="*/ 148 w 741"/>
                  <a:gd name="T29" fmla="*/ 4 h 495"/>
                  <a:gd name="T30" fmla="*/ 132 w 741"/>
                  <a:gd name="T31" fmla="*/ 28 h 495"/>
                  <a:gd name="T32" fmla="*/ 96 w 741"/>
                  <a:gd name="T33" fmla="*/ 25 h 495"/>
                  <a:gd name="T34" fmla="*/ 51 w 741"/>
                  <a:gd name="T35" fmla="*/ 0 h 495"/>
                  <a:gd name="T36" fmla="*/ 13 w 741"/>
                  <a:gd name="T37" fmla="*/ 22 h 495"/>
                  <a:gd name="T38" fmla="*/ 0 w 741"/>
                  <a:gd name="T39" fmla="*/ 111 h 495"/>
                  <a:gd name="T40" fmla="*/ 36 w 741"/>
                  <a:gd name="T41" fmla="*/ 154 h 495"/>
                  <a:gd name="T42" fmla="*/ 99 w 741"/>
                  <a:gd name="T43" fmla="*/ 160 h 495"/>
                  <a:gd name="T44" fmla="*/ 114 w 741"/>
                  <a:gd name="T45" fmla="*/ 189 h 495"/>
                  <a:gd name="T46" fmla="*/ 154 w 741"/>
                  <a:gd name="T47" fmla="*/ 207 h 495"/>
                  <a:gd name="T48" fmla="*/ 174 w 741"/>
                  <a:gd name="T49" fmla="*/ 237 h 495"/>
                  <a:gd name="T50" fmla="*/ 231 w 741"/>
                  <a:gd name="T51" fmla="*/ 259 h 495"/>
                  <a:gd name="T52" fmla="*/ 277 w 741"/>
                  <a:gd name="T53" fmla="*/ 319 h 495"/>
                  <a:gd name="T54" fmla="*/ 300 w 741"/>
                  <a:gd name="T55" fmla="*/ 318 h 495"/>
                  <a:gd name="T56" fmla="*/ 346 w 741"/>
                  <a:gd name="T57" fmla="*/ 334 h 495"/>
                  <a:gd name="T58" fmla="*/ 399 w 741"/>
                  <a:gd name="T59" fmla="*/ 334 h 495"/>
                  <a:gd name="T60" fmla="*/ 393 w 741"/>
                  <a:gd name="T61" fmla="*/ 355 h 495"/>
                  <a:gd name="T62" fmla="*/ 411 w 741"/>
                  <a:gd name="T63" fmla="*/ 357 h 495"/>
                  <a:gd name="T64" fmla="*/ 444 w 741"/>
                  <a:gd name="T65" fmla="*/ 402 h 495"/>
                  <a:gd name="T66" fmla="*/ 451 w 741"/>
                  <a:gd name="T67" fmla="*/ 426 h 495"/>
                  <a:gd name="T68" fmla="*/ 544 w 741"/>
                  <a:gd name="T69" fmla="*/ 478 h 495"/>
                  <a:gd name="T70" fmla="*/ 588 w 741"/>
                  <a:gd name="T71" fmla="*/ 483 h 495"/>
                  <a:gd name="T72" fmla="*/ 607 w 741"/>
                  <a:gd name="T73" fmla="*/ 495 h 495"/>
                  <a:gd name="T74" fmla="*/ 618 w 741"/>
                  <a:gd name="T75" fmla="*/ 474 h 495"/>
                  <a:gd name="T76" fmla="*/ 598 w 741"/>
                  <a:gd name="T77" fmla="*/ 451 h 495"/>
                  <a:gd name="T78" fmla="*/ 618 w 741"/>
                  <a:gd name="T79" fmla="*/ 430 h 495"/>
                  <a:gd name="T80" fmla="*/ 624 w 741"/>
                  <a:gd name="T81" fmla="*/ 405 h 495"/>
                  <a:gd name="T82" fmla="*/ 651 w 741"/>
                  <a:gd name="T83" fmla="*/ 388 h 495"/>
                  <a:gd name="T84" fmla="*/ 627 w 741"/>
                  <a:gd name="T85" fmla="*/ 339 h 495"/>
                  <a:gd name="T86" fmla="*/ 628 w 741"/>
                  <a:gd name="T87" fmla="*/ 309 h 495"/>
                  <a:gd name="T88" fmla="*/ 609 w 741"/>
                  <a:gd name="T89" fmla="*/ 265 h 495"/>
                  <a:gd name="T90" fmla="*/ 615 w 741"/>
                  <a:gd name="T91" fmla="*/ 237 h 495"/>
                  <a:gd name="T92" fmla="*/ 628 w 741"/>
                  <a:gd name="T93" fmla="*/ 205 h 495"/>
                  <a:gd name="T94" fmla="*/ 628 w 741"/>
                  <a:gd name="T95" fmla="*/ 171 h 495"/>
                  <a:gd name="T96" fmla="*/ 652 w 741"/>
                  <a:gd name="T97" fmla="*/ 147 h 495"/>
                  <a:gd name="T98" fmla="*/ 666 w 741"/>
                  <a:gd name="T99" fmla="*/ 112 h 495"/>
                  <a:gd name="T100" fmla="*/ 723 w 741"/>
                  <a:gd name="T101" fmla="*/ 66 h 495"/>
                  <a:gd name="T102" fmla="*/ 720 w 741"/>
                  <a:gd name="T103" fmla="*/ 40 h 495"/>
                  <a:gd name="T104" fmla="*/ 741 w 741"/>
                  <a:gd name="T105" fmla="*/ 13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41" h="495">
                    <a:moveTo>
                      <a:pt x="741" y="13"/>
                    </a:moveTo>
                    <a:lnTo>
                      <a:pt x="724" y="7"/>
                    </a:lnTo>
                    <a:lnTo>
                      <a:pt x="684" y="36"/>
                    </a:lnTo>
                    <a:lnTo>
                      <a:pt x="642" y="31"/>
                    </a:lnTo>
                    <a:lnTo>
                      <a:pt x="621" y="52"/>
                    </a:lnTo>
                    <a:lnTo>
                      <a:pt x="597" y="34"/>
                    </a:lnTo>
                    <a:lnTo>
                      <a:pt x="549" y="34"/>
                    </a:lnTo>
                    <a:lnTo>
                      <a:pt x="496" y="60"/>
                    </a:lnTo>
                    <a:lnTo>
                      <a:pt x="415" y="76"/>
                    </a:lnTo>
                    <a:lnTo>
                      <a:pt x="360" y="64"/>
                    </a:lnTo>
                    <a:lnTo>
                      <a:pt x="318" y="64"/>
                    </a:lnTo>
                    <a:lnTo>
                      <a:pt x="277" y="76"/>
                    </a:lnTo>
                    <a:lnTo>
                      <a:pt x="244" y="27"/>
                    </a:lnTo>
                    <a:lnTo>
                      <a:pt x="177" y="0"/>
                    </a:lnTo>
                    <a:lnTo>
                      <a:pt x="148" y="4"/>
                    </a:lnTo>
                    <a:lnTo>
                      <a:pt x="132" y="28"/>
                    </a:lnTo>
                    <a:lnTo>
                      <a:pt x="96" y="25"/>
                    </a:lnTo>
                    <a:lnTo>
                      <a:pt x="51" y="0"/>
                    </a:lnTo>
                    <a:lnTo>
                      <a:pt x="13" y="22"/>
                    </a:lnTo>
                    <a:lnTo>
                      <a:pt x="0" y="111"/>
                    </a:lnTo>
                    <a:lnTo>
                      <a:pt x="36" y="154"/>
                    </a:lnTo>
                    <a:lnTo>
                      <a:pt x="99" y="160"/>
                    </a:lnTo>
                    <a:lnTo>
                      <a:pt x="114" y="189"/>
                    </a:lnTo>
                    <a:lnTo>
                      <a:pt x="154" y="207"/>
                    </a:lnTo>
                    <a:lnTo>
                      <a:pt x="174" y="237"/>
                    </a:lnTo>
                    <a:lnTo>
                      <a:pt x="231" y="259"/>
                    </a:lnTo>
                    <a:lnTo>
                      <a:pt x="277" y="319"/>
                    </a:lnTo>
                    <a:lnTo>
                      <a:pt x="300" y="318"/>
                    </a:lnTo>
                    <a:lnTo>
                      <a:pt x="346" y="334"/>
                    </a:lnTo>
                    <a:lnTo>
                      <a:pt x="399" y="334"/>
                    </a:lnTo>
                    <a:lnTo>
                      <a:pt x="393" y="355"/>
                    </a:lnTo>
                    <a:lnTo>
                      <a:pt x="411" y="357"/>
                    </a:lnTo>
                    <a:lnTo>
                      <a:pt x="444" y="402"/>
                    </a:lnTo>
                    <a:lnTo>
                      <a:pt x="451" y="426"/>
                    </a:lnTo>
                    <a:lnTo>
                      <a:pt x="544" y="478"/>
                    </a:lnTo>
                    <a:lnTo>
                      <a:pt x="588" y="483"/>
                    </a:lnTo>
                    <a:lnTo>
                      <a:pt x="607" y="495"/>
                    </a:lnTo>
                    <a:lnTo>
                      <a:pt x="618" y="474"/>
                    </a:lnTo>
                    <a:lnTo>
                      <a:pt x="598" y="451"/>
                    </a:lnTo>
                    <a:lnTo>
                      <a:pt x="618" y="430"/>
                    </a:lnTo>
                    <a:lnTo>
                      <a:pt x="624" y="405"/>
                    </a:lnTo>
                    <a:lnTo>
                      <a:pt x="651" y="388"/>
                    </a:lnTo>
                    <a:lnTo>
                      <a:pt x="627" y="339"/>
                    </a:lnTo>
                    <a:lnTo>
                      <a:pt x="628" y="309"/>
                    </a:lnTo>
                    <a:lnTo>
                      <a:pt x="609" y="265"/>
                    </a:lnTo>
                    <a:lnTo>
                      <a:pt x="615" y="237"/>
                    </a:lnTo>
                    <a:lnTo>
                      <a:pt x="628" y="205"/>
                    </a:lnTo>
                    <a:lnTo>
                      <a:pt x="628" y="171"/>
                    </a:lnTo>
                    <a:lnTo>
                      <a:pt x="652" y="147"/>
                    </a:lnTo>
                    <a:lnTo>
                      <a:pt x="666" y="112"/>
                    </a:lnTo>
                    <a:lnTo>
                      <a:pt x="723" y="66"/>
                    </a:lnTo>
                    <a:lnTo>
                      <a:pt x="720" y="40"/>
                    </a:lnTo>
                    <a:lnTo>
                      <a:pt x="741" y="13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578F04F9-F322-13E8-3747-62CFC68D8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1981"/>
                <a:ext cx="70" cy="41"/>
              </a:xfrm>
              <a:custGeom>
                <a:avLst/>
                <a:gdLst>
                  <a:gd name="T0" fmla="*/ 69 w 79"/>
                  <a:gd name="T1" fmla="*/ 49 h 49"/>
                  <a:gd name="T2" fmla="*/ 39 w 79"/>
                  <a:gd name="T3" fmla="*/ 37 h 49"/>
                  <a:gd name="T4" fmla="*/ 6 w 79"/>
                  <a:gd name="T5" fmla="*/ 28 h 49"/>
                  <a:gd name="T6" fmla="*/ 0 w 79"/>
                  <a:gd name="T7" fmla="*/ 21 h 49"/>
                  <a:gd name="T8" fmla="*/ 12 w 79"/>
                  <a:gd name="T9" fmla="*/ 6 h 49"/>
                  <a:gd name="T10" fmla="*/ 31 w 79"/>
                  <a:gd name="T11" fmla="*/ 9 h 49"/>
                  <a:gd name="T12" fmla="*/ 57 w 79"/>
                  <a:gd name="T13" fmla="*/ 7 h 49"/>
                  <a:gd name="T14" fmla="*/ 70 w 79"/>
                  <a:gd name="T15" fmla="*/ 0 h 49"/>
                  <a:gd name="T16" fmla="*/ 79 w 79"/>
                  <a:gd name="T17" fmla="*/ 4 h 49"/>
                  <a:gd name="T18" fmla="*/ 64 w 79"/>
                  <a:gd name="T19" fmla="*/ 33 h 49"/>
                  <a:gd name="T20" fmla="*/ 76 w 79"/>
                  <a:gd name="T21" fmla="*/ 43 h 49"/>
                  <a:gd name="T22" fmla="*/ 69 w 79"/>
                  <a:gd name="T2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49">
                    <a:moveTo>
                      <a:pt x="69" y="49"/>
                    </a:moveTo>
                    <a:lnTo>
                      <a:pt x="39" y="37"/>
                    </a:lnTo>
                    <a:lnTo>
                      <a:pt x="6" y="28"/>
                    </a:lnTo>
                    <a:lnTo>
                      <a:pt x="0" y="21"/>
                    </a:lnTo>
                    <a:lnTo>
                      <a:pt x="12" y="6"/>
                    </a:lnTo>
                    <a:lnTo>
                      <a:pt x="31" y="9"/>
                    </a:lnTo>
                    <a:lnTo>
                      <a:pt x="57" y="7"/>
                    </a:lnTo>
                    <a:lnTo>
                      <a:pt x="70" y="0"/>
                    </a:lnTo>
                    <a:lnTo>
                      <a:pt x="79" y="4"/>
                    </a:lnTo>
                    <a:lnTo>
                      <a:pt x="64" y="33"/>
                    </a:lnTo>
                    <a:lnTo>
                      <a:pt x="76" y="43"/>
                    </a:lnTo>
                    <a:lnTo>
                      <a:pt x="69" y="49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15" name="Graphic 1">
              <a:extLst>
                <a:ext uri="{FF2B5EF4-FFF2-40B4-BE49-F238E27FC236}">
                  <a16:creationId xmlns:a16="http://schemas.microsoft.com/office/drawing/2014/main" id="{9FBE87B1-7F9F-5C23-BD76-64F7C55B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35450" y="1746767"/>
              <a:ext cx="351862" cy="483810"/>
            </a:xfrm>
            <a:prstGeom prst="rect">
              <a:avLst/>
            </a:prstGeom>
          </p:spPr>
        </p:pic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460F7823-931F-F2F8-10CF-699CEC87CD5C}"/>
              </a:ext>
            </a:extLst>
          </p:cNvPr>
          <p:cNvGrpSpPr/>
          <p:nvPr/>
        </p:nvGrpSpPr>
        <p:grpSpPr>
          <a:xfrm>
            <a:off x="6751905" y="4163735"/>
            <a:ext cx="1620000" cy="1620000"/>
            <a:chOff x="6542245" y="4437236"/>
            <a:chExt cx="1726139" cy="1766262"/>
          </a:xfrm>
        </p:grpSpPr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C182A0BD-27D4-5E51-E826-069F1E69FF7D}"/>
                </a:ext>
              </a:extLst>
            </p:cNvPr>
            <p:cNvSpPr/>
            <p:nvPr/>
          </p:nvSpPr>
          <p:spPr>
            <a:xfrm>
              <a:off x="6542245" y="4437236"/>
              <a:ext cx="1726139" cy="1726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7" name="Immagine 216">
              <a:extLst>
                <a:ext uri="{FF2B5EF4-FFF2-40B4-BE49-F238E27FC236}">
                  <a16:creationId xmlns:a16="http://schemas.microsoft.com/office/drawing/2014/main" id="{AF27B266-C232-8E33-9CA4-8D4B4A8C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76" y="4588961"/>
              <a:ext cx="1614537" cy="16145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2822E7C1-4223-24D5-2C9C-784AF15D1B9D}"/>
              </a:ext>
            </a:extLst>
          </p:cNvPr>
          <p:cNvGrpSpPr/>
          <p:nvPr/>
        </p:nvGrpSpPr>
        <p:grpSpPr>
          <a:xfrm>
            <a:off x="492677" y="4158938"/>
            <a:ext cx="1620000" cy="1620000"/>
            <a:chOff x="526543" y="4477359"/>
            <a:chExt cx="1726139" cy="1726139"/>
          </a:xfrm>
        </p:grpSpPr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CA4FF75A-A028-7C61-3FF2-B93A70EFA9AD}"/>
                </a:ext>
              </a:extLst>
            </p:cNvPr>
            <p:cNvSpPr/>
            <p:nvPr/>
          </p:nvSpPr>
          <p:spPr>
            <a:xfrm>
              <a:off x="526543" y="4477359"/>
              <a:ext cx="1726139" cy="1726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9" name="Immagine 218">
              <a:extLst>
                <a:ext uri="{FF2B5EF4-FFF2-40B4-BE49-F238E27FC236}">
                  <a16:creationId xmlns:a16="http://schemas.microsoft.com/office/drawing/2014/main" id="{7C0A7F75-956A-0116-89C7-790990C4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74" y="4588961"/>
              <a:ext cx="1396479" cy="1396479"/>
            </a:xfrm>
            <a:prstGeom prst="rect">
              <a:avLst/>
            </a:prstGeom>
          </p:spPr>
        </p:pic>
      </p:grpSp>
      <p:grpSp>
        <p:nvGrpSpPr>
          <p:cNvPr id="229" name="Gruppo 228">
            <a:extLst>
              <a:ext uri="{FF2B5EF4-FFF2-40B4-BE49-F238E27FC236}">
                <a16:creationId xmlns:a16="http://schemas.microsoft.com/office/drawing/2014/main" id="{B2254C31-95BF-8817-F332-B19583907800}"/>
              </a:ext>
            </a:extLst>
          </p:cNvPr>
          <p:cNvGrpSpPr/>
          <p:nvPr/>
        </p:nvGrpSpPr>
        <p:grpSpPr>
          <a:xfrm>
            <a:off x="407988" y="1561081"/>
            <a:ext cx="3622697" cy="1261884"/>
            <a:chOff x="426416" y="1562299"/>
            <a:chExt cx="3622697" cy="12618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756E4D-AEEE-D03E-388E-5163A01721FC}"/>
                </a:ext>
              </a:extLst>
            </p:cNvPr>
            <p:cNvSpPr txBox="1"/>
            <p:nvPr/>
          </p:nvSpPr>
          <p:spPr>
            <a:xfrm>
              <a:off x="1486378" y="1562299"/>
              <a:ext cx="256273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400">
                  <a:solidFill>
                    <a:schemeClr val="accent3"/>
                  </a:solidFill>
                  <a:latin typeface="Montserrat SemiBold" pitchFamily="2" charset="0"/>
                </a:rPr>
                <a:t>21000</a:t>
              </a:r>
              <a:r>
                <a:rPr lang="it-IT" sz="4400">
                  <a:solidFill>
                    <a:schemeClr val="accent2"/>
                  </a:solidFill>
                  <a:latin typeface="Montserrat Medium" pitchFamily="2" charset="0"/>
                </a:rPr>
                <a:t> </a:t>
              </a:r>
              <a:r>
                <a:rPr lang="it-IT" sz="3200">
                  <a:latin typeface="Crimson Pro Medium" pitchFamily="2" charset="0"/>
                </a:rPr>
                <a:t>dipendenti</a:t>
              </a:r>
              <a:endParaRPr lang="it-IT">
                <a:latin typeface="Crimson Pro Medium" pitchFamily="2" charset="0"/>
              </a:endParaRPr>
            </a:p>
          </p:txBody>
        </p:sp>
        <p:pic>
          <p:nvPicPr>
            <p:cNvPr id="226" name="Immagine 225">
              <a:extLst>
                <a:ext uri="{FF2B5EF4-FFF2-40B4-BE49-F238E27FC236}">
                  <a16:creationId xmlns:a16="http://schemas.microsoft.com/office/drawing/2014/main" id="{C2CCE518-CBF9-720F-6CE3-5B05933E1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16" y="1572253"/>
              <a:ext cx="1059962" cy="1059962"/>
            </a:xfrm>
            <a:prstGeom prst="rect">
              <a:avLst/>
            </a:prstGeom>
          </p:spPr>
        </p:pic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E58C5549-DD36-51FA-BB8F-9EE206C44610}"/>
              </a:ext>
            </a:extLst>
          </p:cNvPr>
          <p:cNvGrpSpPr/>
          <p:nvPr/>
        </p:nvGrpSpPr>
        <p:grpSpPr>
          <a:xfrm>
            <a:off x="478680" y="2809853"/>
            <a:ext cx="4198072" cy="1261884"/>
            <a:chOff x="545244" y="2827284"/>
            <a:chExt cx="4198072" cy="12618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EF38-5AD8-556F-FD9C-EF70FE23BCFA}"/>
                </a:ext>
              </a:extLst>
            </p:cNvPr>
            <p:cNvSpPr txBox="1"/>
            <p:nvPr/>
          </p:nvSpPr>
          <p:spPr>
            <a:xfrm>
              <a:off x="1486378" y="2827284"/>
              <a:ext cx="325693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400">
                  <a:solidFill>
                    <a:schemeClr val="accent3"/>
                  </a:solidFill>
                  <a:latin typeface="Montserrat SemiBold" pitchFamily="2" charset="0"/>
                </a:rPr>
                <a:t>6.4 mld</a:t>
              </a:r>
              <a:r>
                <a:rPr lang="it-IT" sz="4000">
                  <a:latin typeface="Montserrat SemiBold" pitchFamily="2" charset="0"/>
                </a:rPr>
                <a:t> </a:t>
              </a:r>
              <a:r>
                <a:rPr lang="it-IT" sz="3200" i="0">
                  <a:effectLst/>
                  <a:latin typeface="Crimson Pro Medium" pitchFamily="2" charset="0"/>
                </a:rPr>
                <a:t>€  fatturato nel 2021</a:t>
              </a:r>
              <a:r>
                <a:rPr lang="it-IT" sz="2800">
                  <a:latin typeface="Montserrat Medium" pitchFamily="2" charset="0"/>
                </a:rPr>
                <a:t> </a:t>
              </a:r>
              <a:endParaRPr lang="it-IT">
                <a:latin typeface="Montserrat Medium" pitchFamily="2" charset="0"/>
              </a:endParaRPr>
            </a:p>
          </p:txBody>
        </p:sp>
        <p:pic>
          <p:nvPicPr>
            <p:cNvPr id="228" name="Immagine 227">
              <a:extLst>
                <a:ext uri="{FF2B5EF4-FFF2-40B4-BE49-F238E27FC236}">
                  <a16:creationId xmlns:a16="http://schemas.microsoft.com/office/drawing/2014/main" id="{52F459A9-B756-9ED7-E8A4-D26157C5D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44" y="2923957"/>
              <a:ext cx="908483" cy="908483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3205F8-AA1F-F221-3BFE-551192207571}"/>
              </a:ext>
            </a:extLst>
          </p:cNvPr>
          <p:cNvSpPr txBox="1"/>
          <p:nvPr/>
        </p:nvSpPr>
        <p:spPr>
          <a:xfrm>
            <a:off x="6582432" y="1129721"/>
            <a:ext cx="37526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rimson Pro" panose="020B0604020202020204" charset="0"/>
              </a:rPr>
              <a:t>Roma</a:t>
            </a:r>
          </a:p>
          <a:p>
            <a:pPr algn="ctr"/>
            <a:endParaRPr lang="en-US" sz="2400">
              <a:latin typeface="Crimson Pro" panose="020B0604020202020204" charset="0"/>
            </a:endParaRPr>
          </a:p>
          <a:p>
            <a:pPr algn="ctr"/>
            <a:r>
              <a:rPr lang="en-US" sz="2400">
                <a:latin typeface="Crimson Pro" panose="020B0604020202020204" charset="0"/>
              </a:rPr>
              <a:t>piazza San Silvestro 8</a:t>
            </a:r>
            <a:endParaRPr lang="it-IT" sz="2400">
              <a:latin typeface="Crimson Pro" panose="020B0604020202020204" charset="0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7F93FC3-9542-0D62-BCCF-77D166A79EE7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258" name="Cerchio vuoto 98">
              <a:extLst>
                <a:ext uri="{FF2B5EF4-FFF2-40B4-BE49-F238E27FC236}">
                  <a16:creationId xmlns:a16="http://schemas.microsoft.com/office/drawing/2014/main" id="{6D9708D7-9FD3-B290-C714-51F85936BBD1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259" name="Picture 25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662AEB3-A304-C5E4-3C3F-A89CEA44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260" name="Gruppo 68">
            <a:extLst>
              <a:ext uri="{FF2B5EF4-FFF2-40B4-BE49-F238E27FC236}">
                <a16:creationId xmlns:a16="http://schemas.microsoft.com/office/drawing/2014/main" id="{F147E954-F540-119E-4D68-ECFB884A173D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261" name="Cerchio vuoto 69">
              <a:extLst>
                <a:ext uri="{FF2B5EF4-FFF2-40B4-BE49-F238E27FC236}">
                  <a16:creationId xmlns:a16="http://schemas.microsoft.com/office/drawing/2014/main" id="{139CA22B-0ECC-748E-27B7-E526049B36D7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262" name="Group 2">
              <a:extLst>
                <a:ext uri="{FF2B5EF4-FFF2-40B4-BE49-F238E27FC236}">
                  <a16:creationId xmlns:a16="http://schemas.microsoft.com/office/drawing/2014/main" id="{F260BA22-2B74-C741-4CBE-9530C0D466CF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263" name="Rettangolo 71">
                <a:extLst>
                  <a:ext uri="{FF2B5EF4-FFF2-40B4-BE49-F238E27FC236}">
                    <a16:creationId xmlns:a16="http://schemas.microsoft.com/office/drawing/2014/main" id="{EC6D747A-F59C-7951-F6B7-9B94F6E03BC9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4" name="Rettangolo 72">
                <a:extLst>
                  <a:ext uri="{FF2B5EF4-FFF2-40B4-BE49-F238E27FC236}">
                    <a16:creationId xmlns:a16="http://schemas.microsoft.com/office/drawing/2014/main" id="{F4756DE6-782C-A7FA-8D34-3C206AD83128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5" name="Rettangolo 87">
                <a:extLst>
                  <a:ext uri="{FF2B5EF4-FFF2-40B4-BE49-F238E27FC236}">
                    <a16:creationId xmlns:a16="http://schemas.microsoft.com/office/drawing/2014/main" id="{0A5D8189-7803-91F9-5A67-CF795BD4E3B3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6" name="Rettangolo 88">
                <a:extLst>
                  <a:ext uri="{FF2B5EF4-FFF2-40B4-BE49-F238E27FC236}">
                    <a16:creationId xmlns:a16="http://schemas.microsoft.com/office/drawing/2014/main" id="{DFC9B470-3E4D-0851-A14F-10399DF6060F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7" name="Rettangolo 89">
                <a:extLst>
                  <a:ext uri="{FF2B5EF4-FFF2-40B4-BE49-F238E27FC236}">
                    <a16:creationId xmlns:a16="http://schemas.microsoft.com/office/drawing/2014/main" id="{ED9977CF-F522-76DE-739D-240AE81EF116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8" name="Rettangolo 90">
                <a:extLst>
                  <a:ext uri="{FF2B5EF4-FFF2-40B4-BE49-F238E27FC236}">
                    <a16:creationId xmlns:a16="http://schemas.microsoft.com/office/drawing/2014/main" id="{DE68A709-6C37-C8FD-C114-F44E3BCF7CEC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9" name="Rettangolo 91">
                <a:extLst>
                  <a:ext uri="{FF2B5EF4-FFF2-40B4-BE49-F238E27FC236}">
                    <a16:creationId xmlns:a16="http://schemas.microsoft.com/office/drawing/2014/main" id="{A386B084-3C74-2E07-81F1-85BB9A7AEE79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0" name="Rettangolo 92">
                <a:extLst>
                  <a:ext uri="{FF2B5EF4-FFF2-40B4-BE49-F238E27FC236}">
                    <a16:creationId xmlns:a16="http://schemas.microsoft.com/office/drawing/2014/main" id="{49A970F3-4CFD-546F-78AF-4F63904AEAA1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1" name="Rettangolo 93">
                <a:extLst>
                  <a:ext uri="{FF2B5EF4-FFF2-40B4-BE49-F238E27FC236}">
                    <a16:creationId xmlns:a16="http://schemas.microsoft.com/office/drawing/2014/main" id="{3F1DEB9A-5387-237F-0E16-78746040BD6D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214" name="Picture 213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646CDEB2-7523-7ECB-E78F-B4643F81FC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99" y="595668"/>
            <a:ext cx="6176416" cy="3399938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85352969-8381-1DF7-BD92-F74D19C3B90C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273" name="Cerchio vuoto 97">
              <a:extLst>
                <a:ext uri="{FF2B5EF4-FFF2-40B4-BE49-F238E27FC236}">
                  <a16:creationId xmlns:a16="http://schemas.microsoft.com/office/drawing/2014/main" id="{17B79571-0ED6-9AE7-D179-B9AF68CEE898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6F22DD30-7455-6A8E-234D-4819CFDB1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801476"/>
      </p:ext>
    </p:extLst>
  </p:cSld>
  <p:clrMapOvr>
    <a:masterClrMapping/>
  </p:clrMapOvr>
  <p:transition spd="slow">
    <p:wipe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7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7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15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15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1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4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7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8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4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51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52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4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5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5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9" grpId="0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7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7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15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15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1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9" grpId="0"/>
          <p:bldP spid="5" grpId="0"/>
          <p:bldP spid="5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igura a mano libera: forma 135">
            <a:extLst>
              <a:ext uri="{FF2B5EF4-FFF2-40B4-BE49-F238E27FC236}">
                <a16:creationId xmlns:a16="http://schemas.microsoft.com/office/drawing/2014/main" id="{7FF83519-DC23-60AA-72B2-567701E38DE4}"/>
              </a:ext>
            </a:extLst>
          </p:cNvPr>
          <p:cNvSpPr/>
          <p:nvPr/>
        </p:nvSpPr>
        <p:spPr>
          <a:xfrm>
            <a:off x="-3583230" y="6153147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113" name="Gruppo 94">
            <a:extLst>
              <a:ext uri="{FF2B5EF4-FFF2-40B4-BE49-F238E27FC236}">
                <a16:creationId xmlns:a16="http://schemas.microsoft.com/office/drawing/2014/main" id="{A5AE5CBA-C53E-B877-B1FB-7FB65C0B49AC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114" name="Cerchio vuoto 95">
              <a:extLst>
                <a:ext uri="{FF2B5EF4-FFF2-40B4-BE49-F238E27FC236}">
                  <a16:creationId xmlns:a16="http://schemas.microsoft.com/office/drawing/2014/main" id="{EFD67FB8-946C-03BE-4726-D4027BCFB870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15" name="Immagine 96">
              <a:extLst>
                <a:ext uri="{FF2B5EF4-FFF2-40B4-BE49-F238E27FC236}">
                  <a16:creationId xmlns:a16="http://schemas.microsoft.com/office/drawing/2014/main" id="{4D9A7F56-8C19-C9F8-1A0E-01F8A20D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118" name="Figura a mano libera: forma 136">
            <a:extLst>
              <a:ext uri="{FF2B5EF4-FFF2-40B4-BE49-F238E27FC236}">
                <a16:creationId xmlns:a16="http://schemas.microsoft.com/office/drawing/2014/main" id="{E73E6BF2-4B86-CDE3-B5B9-A81068868A35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119" name="Gruppo 99">
            <a:extLst>
              <a:ext uri="{FF2B5EF4-FFF2-40B4-BE49-F238E27FC236}">
                <a16:creationId xmlns:a16="http://schemas.microsoft.com/office/drawing/2014/main" id="{352A425D-39A4-DFC9-BAFA-7708487E4BF2}"/>
              </a:ext>
            </a:extLst>
          </p:cNvPr>
          <p:cNvGrpSpPr/>
          <p:nvPr/>
        </p:nvGrpSpPr>
        <p:grpSpPr>
          <a:xfrm>
            <a:off x="169462" y="5883150"/>
            <a:ext cx="540000" cy="540000"/>
            <a:chOff x="3063346" y="4983427"/>
            <a:chExt cx="540000" cy="540000"/>
          </a:xfrm>
        </p:grpSpPr>
        <p:grpSp>
          <p:nvGrpSpPr>
            <p:cNvPr id="120" name="Logo Atlantia">
              <a:extLst>
                <a:ext uri="{FF2B5EF4-FFF2-40B4-BE49-F238E27FC236}">
                  <a16:creationId xmlns:a16="http://schemas.microsoft.com/office/drawing/2014/main" id="{79D8BF92-D923-7237-C37D-232D558F784E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122" name="Free-form: Shape 19">
                <a:extLst>
                  <a:ext uri="{FF2B5EF4-FFF2-40B4-BE49-F238E27FC236}">
                    <a16:creationId xmlns:a16="http://schemas.microsoft.com/office/drawing/2014/main" id="{C4B6E9A7-1796-D0A3-50D4-6EB434F1B4F8}"/>
                  </a:ext>
                </a:extLst>
              </p:cNvPr>
              <p:cNvSpPr/>
              <p:nvPr/>
            </p:nvSpPr>
            <p:spPr>
              <a:xfrm>
                <a:off x="5045090" y="768932"/>
                <a:ext cx="2739357" cy="27539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Free-form: Shape 20">
                <a:extLst>
                  <a:ext uri="{FF2B5EF4-FFF2-40B4-BE49-F238E27FC236}">
                    <a16:creationId xmlns:a16="http://schemas.microsoft.com/office/drawing/2014/main" id="{8F6952FA-3F05-9801-7E4A-6790F5DADDA7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Free-form: Shape 21">
                <a:extLst>
                  <a:ext uri="{FF2B5EF4-FFF2-40B4-BE49-F238E27FC236}">
                    <a16:creationId xmlns:a16="http://schemas.microsoft.com/office/drawing/2014/main" id="{54028384-7D62-8310-E49E-259C8EB7418D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Free-form: Shape 22">
                <a:extLst>
                  <a:ext uri="{FF2B5EF4-FFF2-40B4-BE49-F238E27FC236}">
                    <a16:creationId xmlns:a16="http://schemas.microsoft.com/office/drawing/2014/main" id="{849727A4-A5B4-B170-C1BC-B6B1B1944B1A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6" name="Free-form: Shape 23">
                <a:extLst>
                  <a:ext uri="{FF2B5EF4-FFF2-40B4-BE49-F238E27FC236}">
                    <a16:creationId xmlns:a16="http://schemas.microsoft.com/office/drawing/2014/main" id="{DE6242A5-E7B9-876F-434C-D2A6084AD082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7" name="Free-form: Shape 24">
                <a:extLst>
                  <a:ext uri="{FF2B5EF4-FFF2-40B4-BE49-F238E27FC236}">
                    <a16:creationId xmlns:a16="http://schemas.microsoft.com/office/drawing/2014/main" id="{E988C1D9-11DE-2589-6D02-4E71A12994C4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21" name="Cerchio vuoto 101">
              <a:extLst>
                <a:ext uri="{FF2B5EF4-FFF2-40B4-BE49-F238E27FC236}">
                  <a16:creationId xmlns:a16="http://schemas.microsoft.com/office/drawing/2014/main" id="{2D8CC2A5-9933-171F-D999-BCAE41401D68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0D60F7-1440-8A88-A0C4-27A3647F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DB844A77-57BA-E9AC-DB5F-5F4FCE5E09AF}"/>
              </a:ext>
            </a:extLst>
          </p:cNvPr>
          <p:cNvSpPr/>
          <p:nvPr/>
        </p:nvSpPr>
        <p:spPr>
          <a:xfrm>
            <a:off x="0" y="1829758"/>
            <a:ext cx="12192000" cy="3198485"/>
          </a:xfrm>
          <a:custGeom>
            <a:avLst/>
            <a:gdLst>
              <a:gd name="connsiteX0" fmla="*/ 1597729 w 12192000"/>
              <a:gd name="connsiteY0" fmla="*/ 0 h 3198485"/>
              <a:gd name="connsiteX1" fmla="*/ 3187212 w 12192000"/>
              <a:gd name="connsiteY1" fmla="*/ 1434936 h 3198485"/>
              <a:gd name="connsiteX2" fmla="*/ 3195462 w 12192000"/>
              <a:gd name="connsiteY2" fmla="*/ 1598358 h 3198485"/>
              <a:gd name="connsiteX3" fmla="*/ 3194665 w 12192000"/>
              <a:gd name="connsiteY3" fmla="*/ 1598358 h 3198485"/>
              <a:gd name="connsiteX4" fmla="*/ 3201901 w 12192000"/>
              <a:gd name="connsiteY4" fmla="*/ 1741751 h 3198485"/>
              <a:gd name="connsiteX5" fmla="*/ 4596575 w 12192000"/>
              <a:gd name="connsiteY5" fmla="*/ 3000821 h 3198485"/>
              <a:gd name="connsiteX6" fmla="*/ 5991249 w 12192000"/>
              <a:gd name="connsiteY6" fmla="*/ 1741751 h 3198485"/>
              <a:gd name="connsiteX7" fmla="*/ 5998399 w 12192000"/>
              <a:gd name="connsiteY7" fmla="*/ 1600127 h 3198485"/>
              <a:gd name="connsiteX8" fmla="*/ 5997693 w 12192000"/>
              <a:gd name="connsiteY8" fmla="*/ 1600127 h 3198485"/>
              <a:gd name="connsiteX9" fmla="*/ 6005943 w 12192000"/>
              <a:gd name="connsiteY9" fmla="*/ 1436705 h 3198485"/>
              <a:gd name="connsiteX10" fmla="*/ 7595423 w 12192000"/>
              <a:gd name="connsiteY10" fmla="*/ 1769 h 3198485"/>
              <a:gd name="connsiteX11" fmla="*/ 9184904 w 12192000"/>
              <a:gd name="connsiteY11" fmla="*/ 1436705 h 3198485"/>
              <a:gd name="connsiteX12" fmla="*/ 9193153 w 12192000"/>
              <a:gd name="connsiteY12" fmla="*/ 1600127 h 3198485"/>
              <a:gd name="connsiteX13" fmla="*/ 9192357 w 12192000"/>
              <a:gd name="connsiteY13" fmla="*/ 1600127 h 3198485"/>
              <a:gd name="connsiteX14" fmla="*/ 9199595 w 12192000"/>
              <a:gd name="connsiteY14" fmla="*/ 1743519 h 3198485"/>
              <a:gd name="connsiteX15" fmla="*/ 10594269 w 12192000"/>
              <a:gd name="connsiteY15" fmla="*/ 3002589 h 3198485"/>
              <a:gd name="connsiteX16" fmla="*/ 11988943 w 12192000"/>
              <a:gd name="connsiteY16" fmla="*/ 1743519 h 3198485"/>
              <a:gd name="connsiteX17" fmla="*/ 11996180 w 12192000"/>
              <a:gd name="connsiteY17" fmla="*/ 1600127 h 3198485"/>
              <a:gd name="connsiteX18" fmla="*/ 11998734 w 12192000"/>
              <a:gd name="connsiteY18" fmla="*/ 1600127 h 3198485"/>
              <a:gd name="connsiteX19" fmla="*/ 12010985 w 12192000"/>
              <a:gd name="connsiteY19" fmla="*/ 1539443 h 3198485"/>
              <a:gd name="connsiteX20" fmla="*/ 12192000 w 12192000"/>
              <a:gd name="connsiteY20" fmla="*/ 1419458 h 3198485"/>
              <a:gd name="connsiteX21" fmla="*/ 12192000 w 12192000"/>
              <a:gd name="connsiteY21" fmla="*/ 1600127 h 3198485"/>
              <a:gd name="connsiteX22" fmla="*/ 12192000 w 12192000"/>
              <a:gd name="connsiteY22" fmla="*/ 1615911 h 3198485"/>
              <a:gd name="connsiteX23" fmla="*/ 12191203 w 12192000"/>
              <a:gd name="connsiteY23" fmla="*/ 1615911 h 3198485"/>
              <a:gd name="connsiteX24" fmla="*/ 12183751 w 12192000"/>
              <a:gd name="connsiteY24" fmla="*/ 1763549 h 3198485"/>
              <a:gd name="connsiteX25" fmla="*/ 10594270 w 12192000"/>
              <a:gd name="connsiteY25" fmla="*/ 3198485 h 3198485"/>
              <a:gd name="connsiteX26" fmla="*/ 9004788 w 12192000"/>
              <a:gd name="connsiteY26" fmla="*/ 1763549 h 3198485"/>
              <a:gd name="connsiteX27" fmla="*/ 8996539 w 12192000"/>
              <a:gd name="connsiteY27" fmla="*/ 1600127 h 3198485"/>
              <a:gd name="connsiteX28" fmla="*/ 8997336 w 12192000"/>
              <a:gd name="connsiteY28" fmla="*/ 1600127 h 3198485"/>
              <a:gd name="connsiteX29" fmla="*/ 8990098 w 12192000"/>
              <a:gd name="connsiteY29" fmla="*/ 1456735 h 3198485"/>
              <a:gd name="connsiteX30" fmla="*/ 7595424 w 12192000"/>
              <a:gd name="connsiteY30" fmla="*/ 197664 h 3198485"/>
              <a:gd name="connsiteX31" fmla="*/ 6200750 w 12192000"/>
              <a:gd name="connsiteY31" fmla="*/ 1456735 h 3198485"/>
              <a:gd name="connsiteX32" fmla="*/ 6193602 w 12192000"/>
              <a:gd name="connsiteY32" fmla="*/ 1598358 h 3198485"/>
              <a:gd name="connsiteX33" fmla="*/ 6194307 w 12192000"/>
              <a:gd name="connsiteY33" fmla="*/ 1598358 h 3198485"/>
              <a:gd name="connsiteX34" fmla="*/ 6186058 w 12192000"/>
              <a:gd name="connsiteY34" fmla="*/ 1761780 h 3198485"/>
              <a:gd name="connsiteX35" fmla="*/ 4596577 w 12192000"/>
              <a:gd name="connsiteY35" fmla="*/ 3196717 h 3198485"/>
              <a:gd name="connsiteX36" fmla="*/ 3007096 w 12192000"/>
              <a:gd name="connsiteY36" fmla="*/ 1761780 h 3198485"/>
              <a:gd name="connsiteX37" fmla="*/ 2998846 w 12192000"/>
              <a:gd name="connsiteY37" fmla="*/ 1598358 h 3198485"/>
              <a:gd name="connsiteX38" fmla="*/ 2999642 w 12192000"/>
              <a:gd name="connsiteY38" fmla="*/ 1598358 h 3198485"/>
              <a:gd name="connsiteX39" fmla="*/ 2992405 w 12192000"/>
              <a:gd name="connsiteY39" fmla="*/ 1454966 h 3198485"/>
              <a:gd name="connsiteX40" fmla="*/ 1597730 w 12192000"/>
              <a:gd name="connsiteY40" fmla="*/ 195896 h 3198485"/>
              <a:gd name="connsiteX41" fmla="*/ 203057 w 12192000"/>
              <a:gd name="connsiteY41" fmla="*/ 1454966 h 3198485"/>
              <a:gd name="connsiteX42" fmla="*/ 195819 w 12192000"/>
              <a:gd name="connsiteY42" fmla="*/ 1598358 h 3198485"/>
              <a:gd name="connsiteX43" fmla="*/ 191824 w 12192000"/>
              <a:gd name="connsiteY43" fmla="*/ 1598358 h 3198485"/>
              <a:gd name="connsiteX44" fmla="*/ 191646 w 12192000"/>
              <a:gd name="connsiteY44" fmla="*/ 1599242 h 3198485"/>
              <a:gd name="connsiteX45" fmla="*/ 196453 w 12192000"/>
              <a:gd name="connsiteY45" fmla="*/ 1599242 h 3198485"/>
              <a:gd name="connsiteX46" fmla="*/ 0 w 12192000"/>
              <a:gd name="connsiteY46" fmla="*/ 1795695 h 3198485"/>
              <a:gd name="connsiteX47" fmla="*/ 0 w 12192000"/>
              <a:gd name="connsiteY47" fmla="*/ 1771882 h 3198485"/>
              <a:gd name="connsiteX48" fmla="*/ 0 w 12192000"/>
              <a:gd name="connsiteY48" fmla="*/ 1599242 h 3198485"/>
              <a:gd name="connsiteX49" fmla="*/ 0 w 12192000"/>
              <a:gd name="connsiteY49" fmla="*/ 1598358 h 3198485"/>
              <a:gd name="connsiteX50" fmla="*/ 0 w 12192000"/>
              <a:gd name="connsiteY50" fmla="*/ 1575429 h 3198485"/>
              <a:gd name="connsiteX51" fmla="*/ 1158 w 12192000"/>
              <a:gd name="connsiteY51" fmla="*/ 1575429 h 3198485"/>
              <a:gd name="connsiteX52" fmla="*/ 8248 w 12192000"/>
              <a:gd name="connsiteY52" fmla="*/ 1434936 h 3198485"/>
              <a:gd name="connsiteX53" fmla="*/ 1597729 w 12192000"/>
              <a:gd name="connsiteY53" fmla="*/ 0 h 319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2192000" h="3198485">
                <a:moveTo>
                  <a:pt x="1597729" y="0"/>
                </a:moveTo>
                <a:cubicBezTo>
                  <a:pt x="2424982" y="0"/>
                  <a:pt x="3105391" y="628954"/>
                  <a:pt x="3187212" y="1434936"/>
                </a:cubicBezTo>
                <a:lnTo>
                  <a:pt x="3195462" y="1598358"/>
                </a:lnTo>
                <a:lnTo>
                  <a:pt x="3194665" y="1598358"/>
                </a:lnTo>
                <a:lnTo>
                  <a:pt x="3201901" y="1741751"/>
                </a:lnTo>
                <a:cubicBezTo>
                  <a:pt x="3273694" y="2448952"/>
                  <a:pt x="3870712" y="3000821"/>
                  <a:pt x="4596575" y="3000821"/>
                </a:cubicBezTo>
                <a:cubicBezTo>
                  <a:pt x="5322440" y="3000821"/>
                  <a:pt x="5919459" y="2448952"/>
                  <a:pt x="5991249" y="1741751"/>
                </a:cubicBezTo>
                <a:lnTo>
                  <a:pt x="5998399" y="1600127"/>
                </a:lnTo>
                <a:lnTo>
                  <a:pt x="5997693" y="1600127"/>
                </a:lnTo>
                <a:lnTo>
                  <a:pt x="6005943" y="1436705"/>
                </a:lnTo>
                <a:cubicBezTo>
                  <a:pt x="6087761" y="630723"/>
                  <a:pt x="6768171" y="1769"/>
                  <a:pt x="7595423" y="1769"/>
                </a:cubicBezTo>
                <a:cubicBezTo>
                  <a:pt x="8422675" y="1769"/>
                  <a:pt x="9103084" y="630723"/>
                  <a:pt x="9184904" y="1436705"/>
                </a:cubicBezTo>
                <a:lnTo>
                  <a:pt x="9193153" y="1600127"/>
                </a:lnTo>
                <a:lnTo>
                  <a:pt x="9192357" y="1600127"/>
                </a:lnTo>
                <a:lnTo>
                  <a:pt x="9199595" y="1743519"/>
                </a:lnTo>
                <a:cubicBezTo>
                  <a:pt x="9271387" y="2450721"/>
                  <a:pt x="9868405" y="3002589"/>
                  <a:pt x="10594269" y="3002589"/>
                </a:cubicBezTo>
                <a:cubicBezTo>
                  <a:pt x="11320132" y="3002589"/>
                  <a:pt x="11917151" y="2450721"/>
                  <a:pt x="11988943" y="1743519"/>
                </a:cubicBezTo>
                <a:lnTo>
                  <a:pt x="11996180" y="1600127"/>
                </a:lnTo>
                <a:lnTo>
                  <a:pt x="11998734" y="1600127"/>
                </a:lnTo>
                <a:lnTo>
                  <a:pt x="12010985" y="1539443"/>
                </a:lnTo>
                <a:cubicBezTo>
                  <a:pt x="12040809" y="1468933"/>
                  <a:pt x="12110627" y="1419458"/>
                  <a:pt x="12192000" y="1419458"/>
                </a:cubicBezTo>
                <a:lnTo>
                  <a:pt x="12192000" y="1600127"/>
                </a:lnTo>
                <a:lnTo>
                  <a:pt x="12192000" y="1615911"/>
                </a:lnTo>
                <a:lnTo>
                  <a:pt x="12191203" y="1615911"/>
                </a:lnTo>
                <a:lnTo>
                  <a:pt x="12183751" y="1763549"/>
                </a:lnTo>
                <a:cubicBezTo>
                  <a:pt x="12101932" y="2569531"/>
                  <a:pt x="11421522" y="3198485"/>
                  <a:pt x="10594270" y="3198485"/>
                </a:cubicBezTo>
                <a:cubicBezTo>
                  <a:pt x="9767018" y="3198485"/>
                  <a:pt x="9086608" y="2569531"/>
                  <a:pt x="9004788" y="1763549"/>
                </a:cubicBezTo>
                <a:lnTo>
                  <a:pt x="8996539" y="1600127"/>
                </a:lnTo>
                <a:lnTo>
                  <a:pt x="8997336" y="1600127"/>
                </a:lnTo>
                <a:lnTo>
                  <a:pt x="8990098" y="1456735"/>
                </a:lnTo>
                <a:cubicBezTo>
                  <a:pt x="8918306" y="749533"/>
                  <a:pt x="8321288" y="197664"/>
                  <a:pt x="7595424" y="197664"/>
                </a:cubicBezTo>
                <a:cubicBezTo>
                  <a:pt x="6869561" y="197664"/>
                  <a:pt x="6272542" y="749533"/>
                  <a:pt x="6200750" y="1456735"/>
                </a:cubicBezTo>
                <a:lnTo>
                  <a:pt x="6193602" y="1598358"/>
                </a:lnTo>
                <a:lnTo>
                  <a:pt x="6194307" y="1598358"/>
                </a:lnTo>
                <a:lnTo>
                  <a:pt x="6186058" y="1761780"/>
                </a:lnTo>
                <a:cubicBezTo>
                  <a:pt x="6104238" y="2567762"/>
                  <a:pt x="5423828" y="3196717"/>
                  <a:pt x="4596577" y="3196717"/>
                </a:cubicBezTo>
                <a:cubicBezTo>
                  <a:pt x="3769324" y="3196717"/>
                  <a:pt x="3088916" y="2567762"/>
                  <a:pt x="3007096" y="1761780"/>
                </a:cubicBezTo>
                <a:lnTo>
                  <a:pt x="2998846" y="1598358"/>
                </a:lnTo>
                <a:lnTo>
                  <a:pt x="2999642" y="1598358"/>
                </a:lnTo>
                <a:lnTo>
                  <a:pt x="2992405" y="1454966"/>
                </a:lnTo>
                <a:cubicBezTo>
                  <a:pt x="2920613" y="747764"/>
                  <a:pt x="2323595" y="195896"/>
                  <a:pt x="1597730" y="195896"/>
                </a:cubicBezTo>
                <a:cubicBezTo>
                  <a:pt x="871867" y="195896"/>
                  <a:pt x="274848" y="747764"/>
                  <a:pt x="203057" y="1454966"/>
                </a:cubicBezTo>
                <a:lnTo>
                  <a:pt x="195819" y="1598358"/>
                </a:lnTo>
                <a:lnTo>
                  <a:pt x="191824" y="1598358"/>
                </a:lnTo>
                <a:lnTo>
                  <a:pt x="191646" y="1599242"/>
                </a:lnTo>
                <a:lnTo>
                  <a:pt x="196453" y="1599242"/>
                </a:lnTo>
                <a:cubicBezTo>
                  <a:pt x="196453" y="1707740"/>
                  <a:pt x="108498" y="1795695"/>
                  <a:pt x="0" y="1795695"/>
                </a:cubicBezTo>
                <a:lnTo>
                  <a:pt x="0" y="1771882"/>
                </a:lnTo>
                <a:lnTo>
                  <a:pt x="0" y="1599242"/>
                </a:lnTo>
                <a:lnTo>
                  <a:pt x="0" y="1598358"/>
                </a:lnTo>
                <a:lnTo>
                  <a:pt x="0" y="1575429"/>
                </a:lnTo>
                <a:lnTo>
                  <a:pt x="1158" y="1575429"/>
                </a:lnTo>
                <a:lnTo>
                  <a:pt x="8248" y="1434936"/>
                </a:lnTo>
                <a:cubicBezTo>
                  <a:pt x="90067" y="628954"/>
                  <a:pt x="770477" y="0"/>
                  <a:pt x="15977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Base">
            <a:extLst>
              <a:ext uri="{FF2B5EF4-FFF2-40B4-BE49-F238E27FC236}">
                <a16:creationId xmlns:a16="http://schemas.microsoft.com/office/drawing/2014/main" id="{86463BF6-37B8-985A-FEA5-A62AF7176A37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Mask">
            <a:extLst>
              <a:ext uri="{FF2B5EF4-FFF2-40B4-BE49-F238E27FC236}">
                <a16:creationId xmlns:a16="http://schemas.microsoft.com/office/drawing/2014/main" id="{7E8F1CDC-BFCD-F50B-801F-4F20B02B8B7F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Base 2">
            <a:extLst>
              <a:ext uri="{FF2B5EF4-FFF2-40B4-BE49-F238E27FC236}">
                <a16:creationId xmlns:a16="http://schemas.microsoft.com/office/drawing/2014/main" id="{CFCBB8BA-705F-7167-8587-2BE333E997DA}"/>
              </a:ext>
            </a:extLst>
          </p:cNvPr>
          <p:cNvSpPr/>
          <p:nvPr/>
        </p:nvSpPr>
        <p:spPr>
          <a:xfrm>
            <a:off x="826123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Mask 2">
            <a:extLst>
              <a:ext uri="{FF2B5EF4-FFF2-40B4-BE49-F238E27FC236}">
                <a16:creationId xmlns:a16="http://schemas.microsoft.com/office/drawing/2014/main" id="{646A9FEF-DB78-42EB-4BF1-7FB0CEE6956E}"/>
              </a:ext>
            </a:extLst>
          </p:cNvPr>
          <p:cNvSpPr/>
          <p:nvPr/>
        </p:nvSpPr>
        <p:spPr>
          <a:xfrm>
            <a:off x="826123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fondo chiaro">
            <a:extLst>
              <a:ext uri="{FF2B5EF4-FFF2-40B4-BE49-F238E27FC236}">
                <a16:creationId xmlns:a16="http://schemas.microsoft.com/office/drawing/2014/main" id="{92A5DA8B-257E-2AD6-A4EB-B5728636AEF6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Sfondo scuro">
            <a:extLst>
              <a:ext uri="{FF2B5EF4-FFF2-40B4-BE49-F238E27FC236}">
                <a16:creationId xmlns:a16="http://schemas.microsoft.com/office/drawing/2014/main" id="{C22A7DC4-6A75-5D7D-58BF-31B949BFFF48}"/>
              </a:ext>
            </a:extLst>
          </p:cNvPr>
          <p:cNvSpPr/>
          <p:nvPr/>
        </p:nvSpPr>
        <p:spPr>
          <a:xfrm>
            <a:off x="924772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B9A4D6-3C55-5B8C-6FD3-111F6FDCAFE2}"/>
              </a:ext>
            </a:extLst>
          </p:cNvPr>
          <p:cNvSpPr txBox="1"/>
          <p:nvPr/>
        </p:nvSpPr>
        <p:spPr>
          <a:xfrm>
            <a:off x="1069920" y="3136611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1950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49" name="Base">
            <a:extLst>
              <a:ext uri="{FF2B5EF4-FFF2-40B4-BE49-F238E27FC236}">
                <a16:creationId xmlns:a16="http://schemas.microsoft.com/office/drawing/2014/main" id="{AFA7765E-1BDA-D0B5-97AA-13DAB0EFC0DD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Mask">
            <a:extLst>
              <a:ext uri="{FF2B5EF4-FFF2-40B4-BE49-F238E27FC236}">
                <a16:creationId xmlns:a16="http://schemas.microsoft.com/office/drawing/2014/main" id="{38290A66-5698-3C24-1DE1-4C833682A3C5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Base 2">
            <a:extLst>
              <a:ext uri="{FF2B5EF4-FFF2-40B4-BE49-F238E27FC236}">
                <a16:creationId xmlns:a16="http://schemas.microsoft.com/office/drawing/2014/main" id="{4C461D28-B61A-AAA7-D220-173B5E52C56B}"/>
              </a:ext>
            </a:extLst>
          </p:cNvPr>
          <p:cNvSpPr/>
          <p:nvPr/>
        </p:nvSpPr>
        <p:spPr>
          <a:xfrm>
            <a:off x="3812609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ask 2">
            <a:extLst>
              <a:ext uri="{FF2B5EF4-FFF2-40B4-BE49-F238E27FC236}">
                <a16:creationId xmlns:a16="http://schemas.microsoft.com/office/drawing/2014/main" id="{8ECD5041-9C73-CD4A-DD76-54407BED5BD4}"/>
              </a:ext>
            </a:extLst>
          </p:cNvPr>
          <p:cNvSpPr/>
          <p:nvPr/>
        </p:nvSpPr>
        <p:spPr>
          <a:xfrm>
            <a:off x="3812609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Sfondo chiaro">
            <a:extLst>
              <a:ext uri="{FF2B5EF4-FFF2-40B4-BE49-F238E27FC236}">
                <a16:creationId xmlns:a16="http://schemas.microsoft.com/office/drawing/2014/main" id="{E23A2A1A-630A-CA78-D969-C575D826F5A3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Sfondo scuro">
            <a:extLst>
              <a:ext uri="{FF2B5EF4-FFF2-40B4-BE49-F238E27FC236}">
                <a16:creationId xmlns:a16="http://schemas.microsoft.com/office/drawing/2014/main" id="{5CBAF368-FD44-E018-7C67-B547BF6E9231}"/>
              </a:ext>
            </a:extLst>
          </p:cNvPr>
          <p:cNvSpPr/>
          <p:nvPr/>
        </p:nvSpPr>
        <p:spPr>
          <a:xfrm>
            <a:off x="3911258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3E135F9-4F03-BFB4-7776-A823784116B9}"/>
              </a:ext>
            </a:extLst>
          </p:cNvPr>
          <p:cNvSpPr txBox="1"/>
          <p:nvPr/>
        </p:nvSpPr>
        <p:spPr>
          <a:xfrm>
            <a:off x="4043265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1999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74" name="Base">
            <a:extLst>
              <a:ext uri="{FF2B5EF4-FFF2-40B4-BE49-F238E27FC236}">
                <a16:creationId xmlns:a16="http://schemas.microsoft.com/office/drawing/2014/main" id="{B10D4BBE-DDA1-F26D-89CD-206DE9C4D8EA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Mask">
            <a:extLst>
              <a:ext uri="{FF2B5EF4-FFF2-40B4-BE49-F238E27FC236}">
                <a16:creationId xmlns:a16="http://schemas.microsoft.com/office/drawing/2014/main" id="{8AC0F786-2C9E-48D1-D632-51AF316F4687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Base 2">
            <a:extLst>
              <a:ext uri="{FF2B5EF4-FFF2-40B4-BE49-F238E27FC236}">
                <a16:creationId xmlns:a16="http://schemas.microsoft.com/office/drawing/2014/main" id="{C025FC7C-61D8-A5E7-C031-74203E44D774}"/>
              </a:ext>
            </a:extLst>
          </p:cNvPr>
          <p:cNvSpPr/>
          <p:nvPr/>
        </p:nvSpPr>
        <p:spPr>
          <a:xfrm>
            <a:off x="6838384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Mask 2">
            <a:extLst>
              <a:ext uri="{FF2B5EF4-FFF2-40B4-BE49-F238E27FC236}">
                <a16:creationId xmlns:a16="http://schemas.microsoft.com/office/drawing/2014/main" id="{15444C18-9962-C9C8-3F13-C00FA1ADD4D3}"/>
              </a:ext>
            </a:extLst>
          </p:cNvPr>
          <p:cNvSpPr/>
          <p:nvPr/>
        </p:nvSpPr>
        <p:spPr>
          <a:xfrm>
            <a:off x="6838384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Sfondo chiaro">
            <a:extLst>
              <a:ext uri="{FF2B5EF4-FFF2-40B4-BE49-F238E27FC236}">
                <a16:creationId xmlns:a16="http://schemas.microsoft.com/office/drawing/2014/main" id="{2237C202-2539-2A28-950F-4A6B9A8F5284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Sfondo scuro">
            <a:extLst>
              <a:ext uri="{FF2B5EF4-FFF2-40B4-BE49-F238E27FC236}">
                <a16:creationId xmlns:a16="http://schemas.microsoft.com/office/drawing/2014/main" id="{E5328379-2873-77A9-A5BC-A62228E35305}"/>
              </a:ext>
            </a:extLst>
          </p:cNvPr>
          <p:cNvSpPr/>
          <p:nvPr/>
        </p:nvSpPr>
        <p:spPr>
          <a:xfrm>
            <a:off x="6937033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F38597BB-35BB-981E-5659-D9AA89B3564E}"/>
              </a:ext>
            </a:extLst>
          </p:cNvPr>
          <p:cNvSpPr txBox="1"/>
          <p:nvPr/>
        </p:nvSpPr>
        <p:spPr>
          <a:xfrm>
            <a:off x="7013211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2003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81" name="Base">
            <a:extLst>
              <a:ext uri="{FF2B5EF4-FFF2-40B4-BE49-F238E27FC236}">
                <a16:creationId xmlns:a16="http://schemas.microsoft.com/office/drawing/2014/main" id="{D0DDC6A7-E6AF-A86F-355E-A1DD89E5F5A9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Mask">
            <a:extLst>
              <a:ext uri="{FF2B5EF4-FFF2-40B4-BE49-F238E27FC236}">
                <a16:creationId xmlns:a16="http://schemas.microsoft.com/office/drawing/2014/main" id="{C9443F03-E143-AD70-7169-D84E1C621660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59F2C-BE25-0B25-C47D-B9A3E5180D44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117" name="Cerchio vuoto 98">
              <a:extLst>
                <a:ext uri="{FF2B5EF4-FFF2-40B4-BE49-F238E27FC236}">
                  <a16:creationId xmlns:a16="http://schemas.microsoft.com/office/drawing/2014/main" id="{6F61EA77-2027-3B07-D9AB-78751BA08140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667D89-F983-E38F-C3CB-D7504AEC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sp>
        <p:nvSpPr>
          <p:cNvPr id="83" name="Base 2">
            <a:extLst>
              <a:ext uri="{FF2B5EF4-FFF2-40B4-BE49-F238E27FC236}">
                <a16:creationId xmlns:a16="http://schemas.microsoft.com/office/drawing/2014/main" id="{217FF2AD-2D6B-7A29-580C-EDD9C8050124}"/>
              </a:ext>
            </a:extLst>
          </p:cNvPr>
          <p:cNvSpPr/>
          <p:nvPr/>
        </p:nvSpPr>
        <p:spPr>
          <a:xfrm>
            <a:off x="9826059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Mask 2">
            <a:extLst>
              <a:ext uri="{FF2B5EF4-FFF2-40B4-BE49-F238E27FC236}">
                <a16:creationId xmlns:a16="http://schemas.microsoft.com/office/drawing/2014/main" id="{E792AA5E-C913-7BDC-986C-A4C763841D49}"/>
              </a:ext>
            </a:extLst>
          </p:cNvPr>
          <p:cNvSpPr/>
          <p:nvPr/>
        </p:nvSpPr>
        <p:spPr>
          <a:xfrm>
            <a:off x="9826059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Sfondo chiaro">
            <a:extLst>
              <a:ext uri="{FF2B5EF4-FFF2-40B4-BE49-F238E27FC236}">
                <a16:creationId xmlns:a16="http://schemas.microsoft.com/office/drawing/2014/main" id="{12110682-705A-844C-8295-B164A713516E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Sfondo scuro">
            <a:extLst>
              <a:ext uri="{FF2B5EF4-FFF2-40B4-BE49-F238E27FC236}">
                <a16:creationId xmlns:a16="http://schemas.microsoft.com/office/drawing/2014/main" id="{E5DB0AB3-EB82-8F79-091D-2A403052F92D}"/>
              </a:ext>
            </a:extLst>
          </p:cNvPr>
          <p:cNvSpPr/>
          <p:nvPr/>
        </p:nvSpPr>
        <p:spPr>
          <a:xfrm>
            <a:off x="9924708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7297488-78F1-57E9-E1B1-917EDAC1FCED}"/>
              </a:ext>
            </a:extLst>
          </p:cNvPr>
          <p:cNvSpPr txBox="1"/>
          <p:nvPr/>
        </p:nvSpPr>
        <p:spPr>
          <a:xfrm>
            <a:off x="10019038" y="3129111"/>
            <a:ext cx="139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2005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grpSp>
        <p:nvGrpSpPr>
          <p:cNvPr id="92" name="Gruppo 68">
            <a:extLst>
              <a:ext uri="{FF2B5EF4-FFF2-40B4-BE49-F238E27FC236}">
                <a16:creationId xmlns:a16="http://schemas.microsoft.com/office/drawing/2014/main" id="{DB27CA13-3562-7124-6362-88D78B0F6FC1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93" name="Cerchio vuoto 69">
              <a:extLst>
                <a:ext uri="{FF2B5EF4-FFF2-40B4-BE49-F238E27FC236}">
                  <a16:creationId xmlns:a16="http://schemas.microsoft.com/office/drawing/2014/main" id="{6EB14980-1367-7EA0-6D74-F2F1945D40DE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94" name="Group 2">
              <a:extLst>
                <a:ext uri="{FF2B5EF4-FFF2-40B4-BE49-F238E27FC236}">
                  <a16:creationId xmlns:a16="http://schemas.microsoft.com/office/drawing/2014/main" id="{0A69A263-A208-4B53-B60A-E1469C3DC5AA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95" name="Rettangolo 71">
                <a:extLst>
                  <a:ext uri="{FF2B5EF4-FFF2-40B4-BE49-F238E27FC236}">
                    <a16:creationId xmlns:a16="http://schemas.microsoft.com/office/drawing/2014/main" id="{731912AE-94B2-31E0-0E26-59001B701C51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Rettangolo 72">
                <a:extLst>
                  <a:ext uri="{FF2B5EF4-FFF2-40B4-BE49-F238E27FC236}">
                    <a16:creationId xmlns:a16="http://schemas.microsoft.com/office/drawing/2014/main" id="{18CB81E1-2775-29A8-DD04-22E949AFD7DD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Rettangolo 87">
                <a:extLst>
                  <a:ext uri="{FF2B5EF4-FFF2-40B4-BE49-F238E27FC236}">
                    <a16:creationId xmlns:a16="http://schemas.microsoft.com/office/drawing/2014/main" id="{E0D0CCF4-62A8-4386-CF9B-C5BD109E3C8F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88">
                <a:extLst>
                  <a:ext uri="{FF2B5EF4-FFF2-40B4-BE49-F238E27FC236}">
                    <a16:creationId xmlns:a16="http://schemas.microsoft.com/office/drawing/2014/main" id="{C0FAA128-2D7C-FE65-D6B3-9B4CAF7B5E0A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89">
                <a:extLst>
                  <a:ext uri="{FF2B5EF4-FFF2-40B4-BE49-F238E27FC236}">
                    <a16:creationId xmlns:a16="http://schemas.microsoft.com/office/drawing/2014/main" id="{02D5D5A1-FDBB-7DCB-461B-471D4C252889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90">
                <a:extLst>
                  <a:ext uri="{FF2B5EF4-FFF2-40B4-BE49-F238E27FC236}">
                    <a16:creationId xmlns:a16="http://schemas.microsoft.com/office/drawing/2014/main" id="{E888DDFF-4DFF-E61F-40B1-FBF2266C7DDE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Rettangolo 91">
                <a:extLst>
                  <a:ext uri="{FF2B5EF4-FFF2-40B4-BE49-F238E27FC236}">
                    <a16:creationId xmlns:a16="http://schemas.microsoft.com/office/drawing/2014/main" id="{758E4CDA-0550-D230-85EB-33DDAB552CE3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92">
                <a:extLst>
                  <a:ext uri="{FF2B5EF4-FFF2-40B4-BE49-F238E27FC236}">
                    <a16:creationId xmlns:a16="http://schemas.microsoft.com/office/drawing/2014/main" id="{5F5571B9-3555-D813-B1F8-6507A98A316F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" name="Rettangolo 93">
                <a:extLst>
                  <a:ext uri="{FF2B5EF4-FFF2-40B4-BE49-F238E27FC236}">
                    <a16:creationId xmlns:a16="http://schemas.microsoft.com/office/drawing/2014/main" id="{FE5D5E06-0994-CD43-8A50-BBCE0011B07F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1E638B8-0EBB-8E9C-5E58-B36212FE2EFD}"/>
              </a:ext>
            </a:extLst>
          </p:cNvPr>
          <p:cNvSpPr/>
          <p:nvPr/>
        </p:nvSpPr>
        <p:spPr>
          <a:xfrm>
            <a:off x="417510" y="567143"/>
            <a:ext cx="4316057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itolo">
            <a:extLst>
              <a:ext uri="{FF2B5EF4-FFF2-40B4-BE49-F238E27FC236}">
                <a16:creationId xmlns:a16="http://schemas.microsoft.com/office/drawing/2014/main" id="{6BB56B40-C3DC-22EC-408D-E6B432622635}"/>
              </a:ext>
            </a:extLst>
          </p:cNvPr>
          <p:cNvSpPr txBox="1"/>
          <p:nvPr/>
        </p:nvSpPr>
        <p:spPr>
          <a:xfrm>
            <a:off x="417510" y="94603"/>
            <a:ext cx="3011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>
                <a:latin typeface="Montserrat Bold" pitchFamily="2" charset="0"/>
              </a:rPr>
              <a:t>Storia</a:t>
            </a:r>
            <a:endParaRPr lang="it-IT" sz="3600" b="1" spc="300">
              <a:latin typeface="Montserrat Bold" pitchFamily="2" charset="0"/>
            </a:endParaRP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A25C3F7-25C9-1F7F-E1BC-26F725E7C492}"/>
              </a:ext>
            </a:extLst>
          </p:cNvPr>
          <p:cNvSpPr txBox="1"/>
          <p:nvPr/>
        </p:nvSpPr>
        <p:spPr>
          <a:xfrm>
            <a:off x="-49859" y="4432085"/>
            <a:ext cx="3292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itchFamily="2" charset="0"/>
              </a:rPr>
              <a:t>Nasce Autostrade Concessioni e Costruzioni S.p.A.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F3D8E735-1195-BFA1-74FB-0FF63B2AC983}"/>
              </a:ext>
            </a:extLst>
          </p:cNvPr>
          <p:cNvSpPr txBox="1"/>
          <p:nvPr/>
        </p:nvSpPr>
        <p:spPr>
          <a:xfrm>
            <a:off x="3070224" y="1465122"/>
            <a:ext cx="3025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spc="100">
                <a:latin typeface="Crimson Pro" panose="020B0604020202020204" charset="0"/>
                <a:ea typeface="Open Sans Medium" pitchFamily="2" charset="0"/>
                <a:cs typeface="Open Sans Medium" pitchFamily="2" charset="0"/>
              </a:rPr>
              <a:t>Viene privatizzata, subentra Edizione.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3BA79FD-46D8-697F-3CD7-FEDAFA9A824A}"/>
              </a:ext>
            </a:extLst>
          </p:cNvPr>
          <p:cNvSpPr txBox="1"/>
          <p:nvPr/>
        </p:nvSpPr>
        <p:spPr>
          <a:xfrm>
            <a:off x="6226781" y="4440223"/>
            <a:ext cx="276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anose="020B0604020202020204" charset="0"/>
              </a:rPr>
              <a:t>Nasce Autostrade per l’Italia S.p.A.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32ED13A-1052-B81E-C64D-28505183C4EF}"/>
              </a:ext>
            </a:extLst>
          </p:cNvPr>
          <p:cNvSpPr txBox="1"/>
          <p:nvPr/>
        </p:nvSpPr>
        <p:spPr>
          <a:xfrm>
            <a:off x="9083675" y="1454298"/>
            <a:ext cx="302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anose="020B060402020202020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Espansione geografica in tutto il mondo.</a:t>
            </a:r>
          </a:p>
        </p:txBody>
      </p: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880F83F8-ED78-F159-7210-78EA8ED26B4A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89" name="Cerchio vuoto 97">
              <a:extLst>
                <a:ext uri="{FF2B5EF4-FFF2-40B4-BE49-F238E27FC236}">
                  <a16:creationId xmlns:a16="http://schemas.microsoft.com/office/drawing/2014/main" id="{83ACBCE0-7218-DEC7-5225-EC6C2E1C7995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90" name="Immagine 89">
              <a:extLst>
                <a:ext uri="{FF2B5EF4-FFF2-40B4-BE49-F238E27FC236}">
                  <a16:creationId xmlns:a16="http://schemas.microsoft.com/office/drawing/2014/main" id="{B4D4A9B8-9B06-63BF-8832-687C1E6D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2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9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9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2" dur="12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9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9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9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9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2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1" dur="1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9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9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9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3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68" grpId="0" animBg="1"/>
      <p:bldP spid="69" grpId="0"/>
      <p:bldP spid="70" grpId="0"/>
      <p:bldP spid="71" grpId="0"/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igura a mano libera: forma 135">
            <a:extLst>
              <a:ext uri="{FF2B5EF4-FFF2-40B4-BE49-F238E27FC236}">
                <a16:creationId xmlns:a16="http://schemas.microsoft.com/office/drawing/2014/main" id="{BA25D12D-3408-8275-E5BF-8BCC8B53FC52}"/>
              </a:ext>
            </a:extLst>
          </p:cNvPr>
          <p:cNvSpPr/>
          <p:nvPr/>
        </p:nvSpPr>
        <p:spPr>
          <a:xfrm>
            <a:off x="-3583230" y="6153147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D0C57C15-0288-0965-1EE1-F34AC51AC2B7}"/>
              </a:ext>
            </a:extLst>
          </p:cNvPr>
          <p:cNvGrpSpPr/>
          <p:nvPr/>
        </p:nvGrpSpPr>
        <p:grpSpPr>
          <a:xfrm>
            <a:off x="945249" y="6237537"/>
            <a:ext cx="540000" cy="540000"/>
            <a:chOff x="5184214" y="4663605"/>
            <a:chExt cx="540000" cy="540000"/>
          </a:xfrm>
        </p:grpSpPr>
        <p:sp>
          <p:nvSpPr>
            <p:cNvPr id="96" name="Cerchio vuoto 95">
              <a:extLst>
                <a:ext uri="{FF2B5EF4-FFF2-40B4-BE49-F238E27FC236}">
                  <a16:creationId xmlns:a16="http://schemas.microsoft.com/office/drawing/2014/main" id="{192F3D0A-943C-B7A7-C01E-CA7DE805990E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97" name="Immagine 96">
              <a:extLst>
                <a:ext uri="{FF2B5EF4-FFF2-40B4-BE49-F238E27FC236}">
                  <a16:creationId xmlns:a16="http://schemas.microsoft.com/office/drawing/2014/main" id="{943CCF85-A611-445B-9A03-7B331C0B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</p:spPr>
        </p:pic>
      </p:grpSp>
      <p:sp>
        <p:nvSpPr>
          <p:cNvPr id="137" name="Figura a mano libera: forma 136">
            <a:extLst>
              <a:ext uri="{FF2B5EF4-FFF2-40B4-BE49-F238E27FC236}">
                <a16:creationId xmlns:a16="http://schemas.microsoft.com/office/drawing/2014/main" id="{B7DB7FAB-E023-8C8E-274E-18C6EF8BCC7E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0D60F7-1440-8A88-A0C4-27A3647F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DB844A77-57BA-E9AC-DB5F-5F4FCE5E09AF}"/>
              </a:ext>
            </a:extLst>
          </p:cNvPr>
          <p:cNvSpPr/>
          <p:nvPr/>
        </p:nvSpPr>
        <p:spPr>
          <a:xfrm>
            <a:off x="0" y="1829758"/>
            <a:ext cx="12192000" cy="3198485"/>
          </a:xfrm>
          <a:custGeom>
            <a:avLst/>
            <a:gdLst>
              <a:gd name="connsiteX0" fmla="*/ 1597729 w 12192000"/>
              <a:gd name="connsiteY0" fmla="*/ 0 h 3198485"/>
              <a:gd name="connsiteX1" fmla="*/ 3187212 w 12192000"/>
              <a:gd name="connsiteY1" fmla="*/ 1434936 h 3198485"/>
              <a:gd name="connsiteX2" fmla="*/ 3195462 w 12192000"/>
              <a:gd name="connsiteY2" fmla="*/ 1598358 h 3198485"/>
              <a:gd name="connsiteX3" fmla="*/ 3194665 w 12192000"/>
              <a:gd name="connsiteY3" fmla="*/ 1598358 h 3198485"/>
              <a:gd name="connsiteX4" fmla="*/ 3201901 w 12192000"/>
              <a:gd name="connsiteY4" fmla="*/ 1741751 h 3198485"/>
              <a:gd name="connsiteX5" fmla="*/ 4596575 w 12192000"/>
              <a:gd name="connsiteY5" fmla="*/ 3000821 h 3198485"/>
              <a:gd name="connsiteX6" fmla="*/ 5991249 w 12192000"/>
              <a:gd name="connsiteY6" fmla="*/ 1741751 h 3198485"/>
              <a:gd name="connsiteX7" fmla="*/ 5998399 w 12192000"/>
              <a:gd name="connsiteY7" fmla="*/ 1600127 h 3198485"/>
              <a:gd name="connsiteX8" fmla="*/ 5997693 w 12192000"/>
              <a:gd name="connsiteY8" fmla="*/ 1600127 h 3198485"/>
              <a:gd name="connsiteX9" fmla="*/ 6005943 w 12192000"/>
              <a:gd name="connsiteY9" fmla="*/ 1436705 h 3198485"/>
              <a:gd name="connsiteX10" fmla="*/ 7595423 w 12192000"/>
              <a:gd name="connsiteY10" fmla="*/ 1769 h 3198485"/>
              <a:gd name="connsiteX11" fmla="*/ 9184904 w 12192000"/>
              <a:gd name="connsiteY11" fmla="*/ 1436705 h 3198485"/>
              <a:gd name="connsiteX12" fmla="*/ 9193153 w 12192000"/>
              <a:gd name="connsiteY12" fmla="*/ 1600127 h 3198485"/>
              <a:gd name="connsiteX13" fmla="*/ 9192357 w 12192000"/>
              <a:gd name="connsiteY13" fmla="*/ 1600127 h 3198485"/>
              <a:gd name="connsiteX14" fmla="*/ 9199595 w 12192000"/>
              <a:gd name="connsiteY14" fmla="*/ 1743519 h 3198485"/>
              <a:gd name="connsiteX15" fmla="*/ 10594269 w 12192000"/>
              <a:gd name="connsiteY15" fmla="*/ 3002589 h 3198485"/>
              <a:gd name="connsiteX16" fmla="*/ 11988943 w 12192000"/>
              <a:gd name="connsiteY16" fmla="*/ 1743519 h 3198485"/>
              <a:gd name="connsiteX17" fmla="*/ 11996180 w 12192000"/>
              <a:gd name="connsiteY17" fmla="*/ 1600127 h 3198485"/>
              <a:gd name="connsiteX18" fmla="*/ 11998734 w 12192000"/>
              <a:gd name="connsiteY18" fmla="*/ 1600127 h 3198485"/>
              <a:gd name="connsiteX19" fmla="*/ 12010985 w 12192000"/>
              <a:gd name="connsiteY19" fmla="*/ 1539443 h 3198485"/>
              <a:gd name="connsiteX20" fmla="*/ 12192000 w 12192000"/>
              <a:gd name="connsiteY20" fmla="*/ 1419458 h 3198485"/>
              <a:gd name="connsiteX21" fmla="*/ 12192000 w 12192000"/>
              <a:gd name="connsiteY21" fmla="*/ 1600127 h 3198485"/>
              <a:gd name="connsiteX22" fmla="*/ 12192000 w 12192000"/>
              <a:gd name="connsiteY22" fmla="*/ 1615911 h 3198485"/>
              <a:gd name="connsiteX23" fmla="*/ 12191203 w 12192000"/>
              <a:gd name="connsiteY23" fmla="*/ 1615911 h 3198485"/>
              <a:gd name="connsiteX24" fmla="*/ 12183751 w 12192000"/>
              <a:gd name="connsiteY24" fmla="*/ 1763549 h 3198485"/>
              <a:gd name="connsiteX25" fmla="*/ 10594270 w 12192000"/>
              <a:gd name="connsiteY25" fmla="*/ 3198485 h 3198485"/>
              <a:gd name="connsiteX26" fmla="*/ 9004788 w 12192000"/>
              <a:gd name="connsiteY26" fmla="*/ 1763549 h 3198485"/>
              <a:gd name="connsiteX27" fmla="*/ 8996539 w 12192000"/>
              <a:gd name="connsiteY27" fmla="*/ 1600127 h 3198485"/>
              <a:gd name="connsiteX28" fmla="*/ 8997336 w 12192000"/>
              <a:gd name="connsiteY28" fmla="*/ 1600127 h 3198485"/>
              <a:gd name="connsiteX29" fmla="*/ 8990098 w 12192000"/>
              <a:gd name="connsiteY29" fmla="*/ 1456735 h 3198485"/>
              <a:gd name="connsiteX30" fmla="*/ 7595424 w 12192000"/>
              <a:gd name="connsiteY30" fmla="*/ 197664 h 3198485"/>
              <a:gd name="connsiteX31" fmla="*/ 6200750 w 12192000"/>
              <a:gd name="connsiteY31" fmla="*/ 1456735 h 3198485"/>
              <a:gd name="connsiteX32" fmla="*/ 6193602 w 12192000"/>
              <a:gd name="connsiteY32" fmla="*/ 1598358 h 3198485"/>
              <a:gd name="connsiteX33" fmla="*/ 6194307 w 12192000"/>
              <a:gd name="connsiteY33" fmla="*/ 1598358 h 3198485"/>
              <a:gd name="connsiteX34" fmla="*/ 6186058 w 12192000"/>
              <a:gd name="connsiteY34" fmla="*/ 1761780 h 3198485"/>
              <a:gd name="connsiteX35" fmla="*/ 4596577 w 12192000"/>
              <a:gd name="connsiteY35" fmla="*/ 3196717 h 3198485"/>
              <a:gd name="connsiteX36" fmla="*/ 3007096 w 12192000"/>
              <a:gd name="connsiteY36" fmla="*/ 1761780 h 3198485"/>
              <a:gd name="connsiteX37" fmla="*/ 2998846 w 12192000"/>
              <a:gd name="connsiteY37" fmla="*/ 1598358 h 3198485"/>
              <a:gd name="connsiteX38" fmla="*/ 2999642 w 12192000"/>
              <a:gd name="connsiteY38" fmla="*/ 1598358 h 3198485"/>
              <a:gd name="connsiteX39" fmla="*/ 2992405 w 12192000"/>
              <a:gd name="connsiteY39" fmla="*/ 1454966 h 3198485"/>
              <a:gd name="connsiteX40" fmla="*/ 1597730 w 12192000"/>
              <a:gd name="connsiteY40" fmla="*/ 195896 h 3198485"/>
              <a:gd name="connsiteX41" fmla="*/ 203057 w 12192000"/>
              <a:gd name="connsiteY41" fmla="*/ 1454966 h 3198485"/>
              <a:gd name="connsiteX42" fmla="*/ 195819 w 12192000"/>
              <a:gd name="connsiteY42" fmla="*/ 1598358 h 3198485"/>
              <a:gd name="connsiteX43" fmla="*/ 191824 w 12192000"/>
              <a:gd name="connsiteY43" fmla="*/ 1598358 h 3198485"/>
              <a:gd name="connsiteX44" fmla="*/ 191646 w 12192000"/>
              <a:gd name="connsiteY44" fmla="*/ 1599242 h 3198485"/>
              <a:gd name="connsiteX45" fmla="*/ 196453 w 12192000"/>
              <a:gd name="connsiteY45" fmla="*/ 1599242 h 3198485"/>
              <a:gd name="connsiteX46" fmla="*/ 0 w 12192000"/>
              <a:gd name="connsiteY46" fmla="*/ 1795695 h 3198485"/>
              <a:gd name="connsiteX47" fmla="*/ 0 w 12192000"/>
              <a:gd name="connsiteY47" fmla="*/ 1771882 h 3198485"/>
              <a:gd name="connsiteX48" fmla="*/ 0 w 12192000"/>
              <a:gd name="connsiteY48" fmla="*/ 1599242 h 3198485"/>
              <a:gd name="connsiteX49" fmla="*/ 0 w 12192000"/>
              <a:gd name="connsiteY49" fmla="*/ 1598358 h 3198485"/>
              <a:gd name="connsiteX50" fmla="*/ 0 w 12192000"/>
              <a:gd name="connsiteY50" fmla="*/ 1575429 h 3198485"/>
              <a:gd name="connsiteX51" fmla="*/ 1158 w 12192000"/>
              <a:gd name="connsiteY51" fmla="*/ 1575429 h 3198485"/>
              <a:gd name="connsiteX52" fmla="*/ 8248 w 12192000"/>
              <a:gd name="connsiteY52" fmla="*/ 1434936 h 3198485"/>
              <a:gd name="connsiteX53" fmla="*/ 1597729 w 12192000"/>
              <a:gd name="connsiteY53" fmla="*/ 0 h 319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2192000" h="3198485">
                <a:moveTo>
                  <a:pt x="1597729" y="0"/>
                </a:moveTo>
                <a:cubicBezTo>
                  <a:pt x="2424982" y="0"/>
                  <a:pt x="3105391" y="628954"/>
                  <a:pt x="3187212" y="1434936"/>
                </a:cubicBezTo>
                <a:lnTo>
                  <a:pt x="3195462" y="1598358"/>
                </a:lnTo>
                <a:lnTo>
                  <a:pt x="3194665" y="1598358"/>
                </a:lnTo>
                <a:lnTo>
                  <a:pt x="3201901" y="1741751"/>
                </a:lnTo>
                <a:cubicBezTo>
                  <a:pt x="3273694" y="2448952"/>
                  <a:pt x="3870712" y="3000821"/>
                  <a:pt x="4596575" y="3000821"/>
                </a:cubicBezTo>
                <a:cubicBezTo>
                  <a:pt x="5322440" y="3000821"/>
                  <a:pt x="5919459" y="2448952"/>
                  <a:pt x="5991249" y="1741751"/>
                </a:cubicBezTo>
                <a:lnTo>
                  <a:pt x="5998399" y="1600127"/>
                </a:lnTo>
                <a:lnTo>
                  <a:pt x="5997693" y="1600127"/>
                </a:lnTo>
                <a:lnTo>
                  <a:pt x="6005943" y="1436705"/>
                </a:lnTo>
                <a:cubicBezTo>
                  <a:pt x="6087761" y="630723"/>
                  <a:pt x="6768171" y="1769"/>
                  <a:pt x="7595423" y="1769"/>
                </a:cubicBezTo>
                <a:cubicBezTo>
                  <a:pt x="8422675" y="1769"/>
                  <a:pt x="9103084" y="630723"/>
                  <a:pt x="9184904" y="1436705"/>
                </a:cubicBezTo>
                <a:lnTo>
                  <a:pt x="9193153" y="1600127"/>
                </a:lnTo>
                <a:lnTo>
                  <a:pt x="9192357" y="1600127"/>
                </a:lnTo>
                <a:lnTo>
                  <a:pt x="9199595" y="1743519"/>
                </a:lnTo>
                <a:cubicBezTo>
                  <a:pt x="9271387" y="2450721"/>
                  <a:pt x="9868405" y="3002589"/>
                  <a:pt x="10594269" y="3002589"/>
                </a:cubicBezTo>
                <a:cubicBezTo>
                  <a:pt x="11320132" y="3002589"/>
                  <a:pt x="11917151" y="2450721"/>
                  <a:pt x="11988943" y="1743519"/>
                </a:cubicBezTo>
                <a:lnTo>
                  <a:pt x="11996180" y="1600127"/>
                </a:lnTo>
                <a:lnTo>
                  <a:pt x="11998734" y="1600127"/>
                </a:lnTo>
                <a:lnTo>
                  <a:pt x="12010985" y="1539443"/>
                </a:lnTo>
                <a:cubicBezTo>
                  <a:pt x="12040809" y="1468933"/>
                  <a:pt x="12110627" y="1419458"/>
                  <a:pt x="12192000" y="1419458"/>
                </a:cubicBezTo>
                <a:lnTo>
                  <a:pt x="12192000" y="1600127"/>
                </a:lnTo>
                <a:lnTo>
                  <a:pt x="12192000" y="1615911"/>
                </a:lnTo>
                <a:lnTo>
                  <a:pt x="12191203" y="1615911"/>
                </a:lnTo>
                <a:lnTo>
                  <a:pt x="12183751" y="1763549"/>
                </a:lnTo>
                <a:cubicBezTo>
                  <a:pt x="12101932" y="2569531"/>
                  <a:pt x="11421522" y="3198485"/>
                  <a:pt x="10594270" y="3198485"/>
                </a:cubicBezTo>
                <a:cubicBezTo>
                  <a:pt x="9767018" y="3198485"/>
                  <a:pt x="9086608" y="2569531"/>
                  <a:pt x="9004788" y="1763549"/>
                </a:cubicBezTo>
                <a:lnTo>
                  <a:pt x="8996539" y="1600127"/>
                </a:lnTo>
                <a:lnTo>
                  <a:pt x="8997336" y="1600127"/>
                </a:lnTo>
                <a:lnTo>
                  <a:pt x="8990098" y="1456735"/>
                </a:lnTo>
                <a:cubicBezTo>
                  <a:pt x="8918306" y="749533"/>
                  <a:pt x="8321288" y="197664"/>
                  <a:pt x="7595424" y="197664"/>
                </a:cubicBezTo>
                <a:cubicBezTo>
                  <a:pt x="6869561" y="197664"/>
                  <a:pt x="6272542" y="749533"/>
                  <a:pt x="6200750" y="1456735"/>
                </a:cubicBezTo>
                <a:lnTo>
                  <a:pt x="6193602" y="1598358"/>
                </a:lnTo>
                <a:lnTo>
                  <a:pt x="6194307" y="1598358"/>
                </a:lnTo>
                <a:lnTo>
                  <a:pt x="6186058" y="1761780"/>
                </a:lnTo>
                <a:cubicBezTo>
                  <a:pt x="6104238" y="2567762"/>
                  <a:pt x="5423828" y="3196717"/>
                  <a:pt x="4596577" y="3196717"/>
                </a:cubicBezTo>
                <a:cubicBezTo>
                  <a:pt x="3769324" y="3196717"/>
                  <a:pt x="3088916" y="2567762"/>
                  <a:pt x="3007096" y="1761780"/>
                </a:cubicBezTo>
                <a:lnTo>
                  <a:pt x="2998846" y="1598358"/>
                </a:lnTo>
                <a:lnTo>
                  <a:pt x="2999642" y="1598358"/>
                </a:lnTo>
                <a:lnTo>
                  <a:pt x="2992405" y="1454966"/>
                </a:lnTo>
                <a:cubicBezTo>
                  <a:pt x="2920613" y="747764"/>
                  <a:pt x="2323595" y="195896"/>
                  <a:pt x="1597730" y="195896"/>
                </a:cubicBezTo>
                <a:cubicBezTo>
                  <a:pt x="871867" y="195896"/>
                  <a:pt x="274848" y="747764"/>
                  <a:pt x="203057" y="1454966"/>
                </a:cubicBezTo>
                <a:lnTo>
                  <a:pt x="195819" y="1598358"/>
                </a:lnTo>
                <a:lnTo>
                  <a:pt x="191824" y="1598358"/>
                </a:lnTo>
                <a:lnTo>
                  <a:pt x="191646" y="1599242"/>
                </a:lnTo>
                <a:lnTo>
                  <a:pt x="196453" y="1599242"/>
                </a:lnTo>
                <a:cubicBezTo>
                  <a:pt x="196453" y="1707740"/>
                  <a:pt x="108498" y="1795695"/>
                  <a:pt x="0" y="1795695"/>
                </a:cubicBezTo>
                <a:lnTo>
                  <a:pt x="0" y="1771882"/>
                </a:lnTo>
                <a:lnTo>
                  <a:pt x="0" y="1599242"/>
                </a:lnTo>
                <a:lnTo>
                  <a:pt x="0" y="1598358"/>
                </a:lnTo>
                <a:lnTo>
                  <a:pt x="0" y="1575429"/>
                </a:lnTo>
                <a:lnTo>
                  <a:pt x="1158" y="1575429"/>
                </a:lnTo>
                <a:lnTo>
                  <a:pt x="8248" y="1434936"/>
                </a:lnTo>
                <a:cubicBezTo>
                  <a:pt x="90067" y="628954"/>
                  <a:pt x="770477" y="0"/>
                  <a:pt x="15977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Base">
            <a:extLst>
              <a:ext uri="{FF2B5EF4-FFF2-40B4-BE49-F238E27FC236}">
                <a16:creationId xmlns:a16="http://schemas.microsoft.com/office/drawing/2014/main" id="{86463BF6-37B8-985A-FEA5-A62AF7176A37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Mask">
            <a:extLst>
              <a:ext uri="{FF2B5EF4-FFF2-40B4-BE49-F238E27FC236}">
                <a16:creationId xmlns:a16="http://schemas.microsoft.com/office/drawing/2014/main" id="{7E8F1CDC-BFCD-F50B-801F-4F20B02B8B7F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Base 2">
            <a:extLst>
              <a:ext uri="{FF2B5EF4-FFF2-40B4-BE49-F238E27FC236}">
                <a16:creationId xmlns:a16="http://schemas.microsoft.com/office/drawing/2014/main" id="{CFCBB8BA-705F-7167-8587-2BE333E997DA}"/>
              </a:ext>
            </a:extLst>
          </p:cNvPr>
          <p:cNvSpPr/>
          <p:nvPr/>
        </p:nvSpPr>
        <p:spPr>
          <a:xfrm>
            <a:off x="826123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Mask 2">
            <a:extLst>
              <a:ext uri="{FF2B5EF4-FFF2-40B4-BE49-F238E27FC236}">
                <a16:creationId xmlns:a16="http://schemas.microsoft.com/office/drawing/2014/main" id="{646A9FEF-DB78-42EB-4BF1-7FB0CEE6956E}"/>
              </a:ext>
            </a:extLst>
          </p:cNvPr>
          <p:cNvSpPr/>
          <p:nvPr/>
        </p:nvSpPr>
        <p:spPr>
          <a:xfrm>
            <a:off x="826123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fondo chiaro">
            <a:extLst>
              <a:ext uri="{FF2B5EF4-FFF2-40B4-BE49-F238E27FC236}">
                <a16:creationId xmlns:a16="http://schemas.microsoft.com/office/drawing/2014/main" id="{92A5DA8B-257E-2AD6-A4EB-B5728636AEF6}"/>
              </a:ext>
            </a:extLst>
          </p:cNvPr>
          <p:cNvSpPr/>
          <p:nvPr/>
        </p:nvSpPr>
        <p:spPr>
          <a:xfrm>
            <a:off x="697706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Sfondo scuro">
            <a:extLst>
              <a:ext uri="{FF2B5EF4-FFF2-40B4-BE49-F238E27FC236}">
                <a16:creationId xmlns:a16="http://schemas.microsoft.com/office/drawing/2014/main" id="{C22A7DC4-6A75-5D7D-58BF-31B949BFFF48}"/>
              </a:ext>
            </a:extLst>
          </p:cNvPr>
          <p:cNvSpPr/>
          <p:nvPr/>
        </p:nvSpPr>
        <p:spPr>
          <a:xfrm>
            <a:off x="924772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B9A4D6-3C55-5B8C-6FD3-111F6FDCAFE2}"/>
              </a:ext>
            </a:extLst>
          </p:cNvPr>
          <p:cNvSpPr txBox="1"/>
          <p:nvPr/>
        </p:nvSpPr>
        <p:spPr>
          <a:xfrm>
            <a:off x="1075940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2013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49" name="Base">
            <a:extLst>
              <a:ext uri="{FF2B5EF4-FFF2-40B4-BE49-F238E27FC236}">
                <a16:creationId xmlns:a16="http://schemas.microsoft.com/office/drawing/2014/main" id="{AFA7765E-1BDA-D0B5-97AA-13DAB0EFC0DD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Mask">
            <a:extLst>
              <a:ext uri="{FF2B5EF4-FFF2-40B4-BE49-F238E27FC236}">
                <a16:creationId xmlns:a16="http://schemas.microsoft.com/office/drawing/2014/main" id="{38290A66-5698-3C24-1DE1-4C833682A3C5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Base 2">
            <a:extLst>
              <a:ext uri="{FF2B5EF4-FFF2-40B4-BE49-F238E27FC236}">
                <a16:creationId xmlns:a16="http://schemas.microsoft.com/office/drawing/2014/main" id="{4C461D28-B61A-AAA7-D220-173B5E52C56B}"/>
              </a:ext>
            </a:extLst>
          </p:cNvPr>
          <p:cNvSpPr/>
          <p:nvPr/>
        </p:nvSpPr>
        <p:spPr>
          <a:xfrm>
            <a:off x="3812609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ask 2">
            <a:extLst>
              <a:ext uri="{FF2B5EF4-FFF2-40B4-BE49-F238E27FC236}">
                <a16:creationId xmlns:a16="http://schemas.microsoft.com/office/drawing/2014/main" id="{8ECD5041-9C73-CD4A-DD76-54407BED5BD4}"/>
              </a:ext>
            </a:extLst>
          </p:cNvPr>
          <p:cNvSpPr/>
          <p:nvPr/>
        </p:nvSpPr>
        <p:spPr>
          <a:xfrm>
            <a:off x="3812609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Sfondo chiaro">
            <a:extLst>
              <a:ext uri="{FF2B5EF4-FFF2-40B4-BE49-F238E27FC236}">
                <a16:creationId xmlns:a16="http://schemas.microsoft.com/office/drawing/2014/main" id="{E23A2A1A-630A-CA78-D969-C575D826F5A3}"/>
              </a:ext>
            </a:extLst>
          </p:cNvPr>
          <p:cNvSpPr/>
          <p:nvPr/>
        </p:nvSpPr>
        <p:spPr>
          <a:xfrm>
            <a:off x="3684192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Sfondo scuro">
            <a:extLst>
              <a:ext uri="{FF2B5EF4-FFF2-40B4-BE49-F238E27FC236}">
                <a16:creationId xmlns:a16="http://schemas.microsoft.com/office/drawing/2014/main" id="{5CBAF368-FD44-E018-7C67-B547BF6E9231}"/>
              </a:ext>
            </a:extLst>
          </p:cNvPr>
          <p:cNvSpPr/>
          <p:nvPr/>
        </p:nvSpPr>
        <p:spPr>
          <a:xfrm>
            <a:off x="3911258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3E135F9-4F03-BFB4-7776-A823784116B9}"/>
              </a:ext>
            </a:extLst>
          </p:cNvPr>
          <p:cNvSpPr txBox="1"/>
          <p:nvPr/>
        </p:nvSpPr>
        <p:spPr>
          <a:xfrm>
            <a:off x="4043265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2018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74" name="Base">
            <a:extLst>
              <a:ext uri="{FF2B5EF4-FFF2-40B4-BE49-F238E27FC236}">
                <a16:creationId xmlns:a16="http://schemas.microsoft.com/office/drawing/2014/main" id="{B10D4BBE-DDA1-F26D-89CD-206DE9C4D8EA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Mask">
            <a:extLst>
              <a:ext uri="{FF2B5EF4-FFF2-40B4-BE49-F238E27FC236}">
                <a16:creationId xmlns:a16="http://schemas.microsoft.com/office/drawing/2014/main" id="{8AC0F786-2C9E-48D1-D632-51AF316F4687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Base 2">
            <a:extLst>
              <a:ext uri="{FF2B5EF4-FFF2-40B4-BE49-F238E27FC236}">
                <a16:creationId xmlns:a16="http://schemas.microsoft.com/office/drawing/2014/main" id="{C025FC7C-61D8-A5E7-C031-74203E44D774}"/>
              </a:ext>
            </a:extLst>
          </p:cNvPr>
          <p:cNvSpPr/>
          <p:nvPr/>
        </p:nvSpPr>
        <p:spPr>
          <a:xfrm>
            <a:off x="6838384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Mask 2">
            <a:extLst>
              <a:ext uri="{FF2B5EF4-FFF2-40B4-BE49-F238E27FC236}">
                <a16:creationId xmlns:a16="http://schemas.microsoft.com/office/drawing/2014/main" id="{15444C18-9962-C9C8-3F13-C00FA1ADD4D3}"/>
              </a:ext>
            </a:extLst>
          </p:cNvPr>
          <p:cNvSpPr/>
          <p:nvPr/>
        </p:nvSpPr>
        <p:spPr>
          <a:xfrm>
            <a:off x="6838384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Sfondo chiaro">
            <a:extLst>
              <a:ext uri="{FF2B5EF4-FFF2-40B4-BE49-F238E27FC236}">
                <a16:creationId xmlns:a16="http://schemas.microsoft.com/office/drawing/2014/main" id="{2237C202-2539-2A28-950F-4A6B9A8F5284}"/>
              </a:ext>
            </a:extLst>
          </p:cNvPr>
          <p:cNvSpPr/>
          <p:nvPr/>
        </p:nvSpPr>
        <p:spPr>
          <a:xfrm>
            <a:off x="6709967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Sfondo scuro">
            <a:extLst>
              <a:ext uri="{FF2B5EF4-FFF2-40B4-BE49-F238E27FC236}">
                <a16:creationId xmlns:a16="http://schemas.microsoft.com/office/drawing/2014/main" id="{E5328379-2873-77A9-A5BC-A62228E35305}"/>
              </a:ext>
            </a:extLst>
          </p:cNvPr>
          <p:cNvSpPr/>
          <p:nvPr/>
        </p:nvSpPr>
        <p:spPr>
          <a:xfrm>
            <a:off x="6937033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F38597BB-35BB-981E-5659-D9AA89B3564E}"/>
              </a:ext>
            </a:extLst>
          </p:cNvPr>
          <p:cNvSpPr txBox="1"/>
          <p:nvPr/>
        </p:nvSpPr>
        <p:spPr>
          <a:xfrm>
            <a:off x="7069040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2021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81" name="Base">
            <a:extLst>
              <a:ext uri="{FF2B5EF4-FFF2-40B4-BE49-F238E27FC236}">
                <a16:creationId xmlns:a16="http://schemas.microsoft.com/office/drawing/2014/main" id="{D0DDC6A7-E6AF-A86F-355E-A1DD89E5F5A9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Mask">
            <a:extLst>
              <a:ext uri="{FF2B5EF4-FFF2-40B4-BE49-F238E27FC236}">
                <a16:creationId xmlns:a16="http://schemas.microsoft.com/office/drawing/2014/main" id="{C9443F03-E143-AD70-7169-D84E1C621660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Base 2">
            <a:extLst>
              <a:ext uri="{FF2B5EF4-FFF2-40B4-BE49-F238E27FC236}">
                <a16:creationId xmlns:a16="http://schemas.microsoft.com/office/drawing/2014/main" id="{217FF2AD-2D6B-7A29-580C-EDD9C8050124}"/>
              </a:ext>
            </a:extLst>
          </p:cNvPr>
          <p:cNvSpPr/>
          <p:nvPr/>
        </p:nvSpPr>
        <p:spPr>
          <a:xfrm>
            <a:off x="9826059" y="2658496"/>
            <a:ext cx="1541008" cy="154100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Mask 2">
            <a:extLst>
              <a:ext uri="{FF2B5EF4-FFF2-40B4-BE49-F238E27FC236}">
                <a16:creationId xmlns:a16="http://schemas.microsoft.com/office/drawing/2014/main" id="{E792AA5E-C913-7BDC-986C-A4C763841D49}"/>
              </a:ext>
            </a:extLst>
          </p:cNvPr>
          <p:cNvSpPr/>
          <p:nvPr/>
        </p:nvSpPr>
        <p:spPr>
          <a:xfrm>
            <a:off x="9826059" y="2658496"/>
            <a:ext cx="1541008" cy="15410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Sfondo chiaro">
            <a:extLst>
              <a:ext uri="{FF2B5EF4-FFF2-40B4-BE49-F238E27FC236}">
                <a16:creationId xmlns:a16="http://schemas.microsoft.com/office/drawing/2014/main" id="{12110682-705A-844C-8295-B164A713516E}"/>
              </a:ext>
            </a:extLst>
          </p:cNvPr>
          <p:cNvSpPr/>
          <p:nvPr/>
        </p:nvSpPr>
        <p:spPr>
          <a:xfrm>
            <a:off x="9697642" y="2530079"/>
            <a:ext cx="1797843" cy="179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Sfondo scuro">
            <a:extLst>
              <a:ext uri="{FF2B5EF4-FFF2-40B4-BE49-F238E27FC236}">
                <a16:creationId xmlns:a16="http://schemas.microsoft.com/office/drawing/2014/main" id="{E5DB0AB3-EB82-8F79-091D-2A403052F92D}"/>
              </a:ext>
            </a:extLst>
          </p:cNvPr>
          <p:cNvSpPr/>
          <p:nvPr/>
        </p:nvSpPr>
        <p:spPr>
          <a:xfrm>
            <a:off x="9924708" y="2757145"/>
            <a:ext cx="1343709" cy="134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7297488-78F1-57E9-E1B1-917EDAC1FCED}"/>
              </a:ext>
            </a:extLst>
          </p:cNvPr>
          <p:cNvSpPr txBox="1"/>
          <p:nvPr/>
        </p:nvSpPr>
        <p:spPr>
          <a:xfrm>
            <a:off x="10056715" y="3136612"/>
            <a:ext cx="11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Montserrat Medium" pitchFamily="2" charset="0"/>
              </a:rPr>
              <a:t>2022</a:t>
            </a:r>
            <a:endParaRPr lang="it-IT" sz="3200">
              <a:solidFill>
                <a:srgbClr val="FFFFFF"/>
              </a:solidFill>
              <a:latin typeface="Montserrat Medium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65838B-2831-4237-81EE-E82D9E942F05}"/>
              </a:ext>
            </a:extLst>
          </p:cNvPr>
          <p:cNvSpPr txBox="1"/>
          <p:nvPr/>
        </p:nvSpPr>
        <p:spPr>
          <a:xfrm>
            <a:off x="-41034" y="4432959"/>
            <a:ext cx="3292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rimson Pro" pitchFamily="2" charset="0"/>
              </a:rPr>
              <a:t>Fusione con Gemina S.p.A. ed entra nel settore aeroportuale.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EFFCC24-786C-FB70-49B7-5BE5AE5C2360}"/>
              </a:ext>
            </a:extLst>
          </p:cNvPr>
          <p:cNvSpPr txBox="1"/>
          <p:nvPr/>
        </p:nvSpPr>
        <p:spPr>
          <a:xfrm>
            <a:off x="3039685" y="1475915"/>
            <a:ext cx="319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rimson Pro" pitchFamily="2" charset="0"/>
              </a:rPr>
              <a:t>Acquisizione di Abertis. 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D0518008-D7B1-9C65-8BCC-645653723761}"/>
              </a:ext>
            </a:extLst>
          </p:cNvPr>
          <p:cNvSpPr txBox="1"/>
          <p:nvPr/>
        </p:nvSpPr>
        <p:spPr>
          <a:xfrm>
            <a:off x="6235606" y="4447250"/>
            <a:ext cx="276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rimson Pro" pitchFamily="2" charset="0"/>
              </a:rPr>
              <a:t>Cambio del sistema di Governance.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A67D3A0-1C5C-41BC-74B6-73FEC91A4472}"/>
              </a:ext>
            </a:extLst>
          </p:cNvPr>
          <p:cNvSpPr txBox="1"/>
          <p:nvPr/>
        </p:nvSpPr>
        <p:spPr>
          <a:xfrm>
            <a:off x="9223281" y="1091461"/>
            <a:ext cx="276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itchFamily="2" charset="0"/>
              </a:rPr>
              <a:t>Assemblea ordinaria degli Azionisti.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76D499-DAE1-FE95-5E17-4D5669A6F3A4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66" name="Cerchio vuoto 98">
              <a:extLst>
                <a:ext uri="{FF2B5EF4-FFF2-40B4-BE49-F238E27FC236}">
                  <a16:creationId xmlns:a16="http://schemas.microsoft.com/office/drawing/2014/main" id="{F95F9546-1EEB-E259-92C7-313C6ED8FC7B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7" name="Picture 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7B34F2-A0DD-D000-6CF0-A1FE974B9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68" name="Gruppo 68">
            <a:extLst>
              <a:ext uri="{FF2B5EF4-FFF2-40B4-BE49-F238E27FC236}">
                <a16:creationId xmlns:a16="http://schemas.microsoft.com/office/drawing/2014/main" id="{D1F8CDAB-FA26-DF9E-775C-9CAA3EE0E91B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109" name="Cerchio vuoto 69">
              <a:extLst>
                <a:ext uri="{FF2B5EF4-FFF2-40B4-BE49-F238E27FC236}">
                  <a16:creationId xmlns:a16="http://schemas.microsoft.com/office/drawing/2014/main" id="{3D87BD78-D972-FCB6-0223-9CC47FF3955C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110" name="Group 2">
              <a:extLst>
                <a:ext uri="{FF2B5EF4-FFF2-40B4-BE49-F238E27FC236}">
                  <a16:creationId xmlns:a16="http://schemas.microsoft.com/office/drawing/2014/main" id="{07A0D5E2-CAC8-F05D-6BF1-3A6B762F0C4C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111" name="Rettangolo 71">
                <a:extLst>
                  <a:ext uri="{FF2B5EF4-FFF2-40B4-BE49-F238E27FC236}">
                    <a16:creationId xmlns:a16="http://schemas.microsoft.com/office/drawing/2014/main" id="{3F543BD0-2BA8-8FA9-8404-ED56FC409747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Rettangolo 72">
                <a:extLst>
                  <a:ext uri="{FF2B5EF4-FFF2-40B4-BE49-F238E27FC236}">
                    <a16:creationId xmlns:a16="http://schemas.microsoft.com/office/drawing/2014/main" id="{7FE37D16-7A34-4D55-DFE9-D8D2193E8C12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Rettangolo 87">
                <a:extLst>
                  <a:ext uri="{FF2B5EF4-FFF2-40B4-BE49-F238E27FC236}">
                    <a16:creationId xmlns:a16="http://schemas.microsoft.com/office/drawing/2014/main" id="{8C461EC9-7DFF-C476-99E0-FC8F43F47FA1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4" name="Rettangolo 88">
                <a:extLst>
                  <a:ext uri="{FF2B5EF4-FFF2-40B4-BE49-F238E27FC236}">
                    <a16:creationId xmlns:a16="http://schemas.microsoft.com/office/drawing/2014/main" id="{058E1D36-8FF8-A725-1041-7327D7491F66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Rettangolo 89">
                <a:extLst>
                  <a:ext uri="{FF2B5EF4-FFF2-40B4-BE49-F238E27FC236}">
                    <a16:creationId xmlns:a16="http://schemas.microsoft.com/office/drawing/2014/main" id="{EA7A1D5F-2FD3-9631-A070-CD9F1822DC0C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Rettangolo 90">
                <a:extLst>
                  <a:ext uri="{FF2B5EF4-FFF2-40B4-BE49-F238E27FC236}">
                    <a16:creationId xmlns:a16="http://schemas.microsoft.com/office/drawing/2014/main" id="{4197379B-29CA-7C88-4717-45DCF4EC405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Rettangolo 91">
                <a:extLst>
                  <a:ext uri="{FF2B5EF4-FFF2-40B4-BE49-F238E27FC236}">
                    <a16:creationId xmlns:a16="http://schemas.microsoft.com/office/drawing/2014/main" id="{FB9C4698-DCA8-73C0-552D-67678E89381D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Rettangolo 92">
                <a:extLst>
                  <a:ext uri="{FF2B5EF4-FFF2-40B4-BE49-F238E27FC236}">
                    <a16:creationId xmlns:a16="http://schemas.microsoft.com/office/drawing/2014/main" id="{4C90FC94-E372-3210-240C-FAE3A5D64890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93">
                <a:extLst>
                  <a:ext uri="{FF2B5EF4-FFF2-40B4-BE49-F238E27FC236}">
                    <a16:creationId xmlns:a16="http://schemas.microsoft.com/office/drawing/2014/main" id="{CCD2052A-3594-00F0-CEEB-0C271651134A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CB9F46F-A38A-DDD5-A186-A7CACA722EA2}"/>
              </a:ext>
            </a:extLst>
          </p:cNvPr>
          <p:cNvSpPr txBox="1"/>
          <p:nvPr/>
        </p:nvSpPr>
        <p:spPr>
          <a:xfrm>
            <a:off x="6235606" y="5250502"/>
            <a:ext cx="276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itchFamily="2" charset="0"/>
              </a:rPr>
              <a:t>Accordo per la  cessione di ASPI.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0387F205-FAAC-F5A8-7227-FFB3DE263530}"/>
              </a:ext>
            </a:extLst>
          </p:cNvPr>
          <p:cNvSpPr txBox="1"/>
          <p:nvPr/>
        </p:nvSpPr>
        <p:spPr>
          <a:xfrm>
            <a:off x="9223281" y="1910477"/>
            <a:ext cx="276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Crimson Pro" pitchFamily="2" charset="0"/>
              </a:rPr>
              <a:t>Cessione di ASPI.</a:t>
            </a:r>
          </a:p>
        </p:txBody>
      </p:sp>
      <p:grpSp>
        <p:nvGrpSpPr>
          <p:cNvPr id="72" name="Gruppo 99">
            <a:extLst>
              <a:ext uri="{FF2B5EF4-FFF2-40B4-BE49-F238E27FC236}">
                <a16:creationId xmlns:a16="http://schemas.microsoft.com/office/drawing/2014/main" id="{AAF7CA88-451E-21F0-7CFC-39ABE9018A9F}"/>
              </a:ext>
            </a:extLst>
          </p:cNvPr>
          <p:cNvGrpSpPr/>
          <p:nvPr/>
        </p:nvGrpSpPr>
        <p:grpSpPr>
          <a:xfrm>
            <a:off x="169462" y="5883150"/>
            <a:ext cx="540000" cy="540000"/>
            <a:chOff x="3063346" y="4983427"/>
            <a:chExt cx="540000" cy="540000"/>
          </a:xfrm>
        </p:grpSpPr>
        <p:grpSp>
          <p:nvGrpSpPr>
            <p:cNvPr id="73" name="Logo Atlantia">
              <a:extLst>
                <a:ext uri="{FF2B5EF4-FFF2-40B4-BE49-F238E27FC236}">
                  <a16:creationId xmlns:a16="http://schemas.microsoft.com/office/drawing/2014/main" id="{4C74AFCD-0827-2FD7-81EA-B5BF746CB135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89" name="Free-form: Shape 19">
                <a:extLst>
                  <a:ext uri="{FF2B5EF4-FFF2-40B4-BE49-F238E27FC236}">
                    <a16:creationId xmlns:a16="http://schemas.microsoft.com/office/drawing/2014/main" id="{53FC1D00-61B3-98B9-3D9D-34091789E621}"/>
                  </a:ext>
                </a:extLst>
              </p:cNvPr>
              <p:cNvSpPr/>
              <p:nvPr/>
            </p:nvSpPr>
            <p:spPr>
              <a:xfrm>
                <a:off x="5045090" y="768932"/>
                <a:ext cx="2739357" cy="27539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Free-form: Shape 20">
                <a:extLst>
                  <a:ext uri="{FF2B5EF4-FFF2-40B4-BE49-F238E27FC236}">
                    <a16:creationId xmlns:a16="http://schemas.microsoft.com/office/drawing/2014/main" id="{4478D118-FB0A-4385-E114-7998DCDA9AA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Free-form: Shape 21">
                <a:extLst>
                  <a:ext uri="{FF2B5EF4-FFF2-40B4-BE49-F238E27FC236}">
                    <a16:creationId xmlns:a16="http://schemas.microsoft.com/office/drawing/2014/main" id="{829CE120-6445-A744-B24D-9090D19B0FDA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Free-form: Shape 22">
                <a:extLst>
                  <a:ext uri="{FF2B5EF4-FFF2-40B4-BE49-F238E27FC236}">
                    <a16:creationId xmlns:a16="http://schemas.microsoft.com/office/drawing/2014/main" id="{C6152CB0-131E-1317-B360-E468175044BF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3" name="Free-form: Shape 23">
                <a:extLst>
                  <a:ext uri="{FF2B5EF4-FFF2-40B4-BE49-F238E27FC236}">
                    <a16:creationId xmlns:a16="http://schemas.microsoft.com/office/drawing/2014/main" id="{A22A31F0-5625-32AB-B11D-5C09C1E5FEC0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Free-form: Shape 24">
                <a:extLst>
                  <a:ext uri="{FF2B5EF4-FFF2-40B4-BE49-F238E27FC236}">
                    <a16:creationId xmlns:a16="http://schemas.microsoft.com/office/drawing/2014/main" id="{6B2A1ABE-FA85-99A1-236E-14C13D8F3393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8" name="Cerchio vuoto 101">
              <a:extLst>
                <a:ext uri="{FF2B5EF4-FFF2-40B4-BE49-F238E27FC236}">
                  <a16:creationId xmlns:a16="http://schemas.microsoft.com/office/drawing/2014/main" id="{0F4EE353-7F76-7913-435A-A569042233AC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9323808F-B56B-36A1-9482-AE907F9791B0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99" name="Cerchio vuoto 97">
              <a:extLst>
                <a:ext uri="{FF2B5EF4-FFF2-40B4-BE49-F238E27FC236}">
                  <a16:creationId xmlns:a16="http://schemas.microsoft.com/office/drawing/2014/main" id="{F9617518-F475-E895-6123-3F48B866F239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100" name="Immagine 99">
              <a:extLst>
                <a:ext uri="{FF2B5EF4-FFF2-40B4-BE49-F238E27FC236}">
                  <a16:creationId xmlns:a16="http://schemas.microsoft.com/office/drawing/2014/main" id="{1DC25428-51D1-F616-194C-73779658A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47EE5780-B400-5F7A-477A-73D5032FB00E}"/>
              </a:ext>
            </a:extLst>
          </p:cNvPr>
          <p:cNvSpPr txBox="1"/>
          <p:nvPr/>
        </p:nvSpPr>
        <p:spPr>
          <a:xfrm>
            <a:off x="3036823" y="1868725"/>
            <a:ext cx="319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rimson Pro" pitchFamily="2" charset="0"/>
              </a:rPr>
              <a:t>Crollo ponte Morandi.</a:t>
            </a:r>
          </a:p>
        </p:txBody>
      </p:sp>
    </p:spTree>
    <p:extLst>
      <p:ext uri="{BB962C8B-B14F-4D97-AF65-F5344CB8AC3E}">
        <p14:creationId xmlns:p14="http://schemas.microsoft.com/office/powerpoint/2010/main" val="4089468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1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1" dur="12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9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2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3" dur="12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9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9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9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9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12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3" dur="1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5" dur="1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9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9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3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4" grpId="0"/>
      <p:bldP spid="60" grpId="0"/>
      <p:bldP spid="63" grpId="0"/>
      <p:bldP spid="65" grpId="0"/>
      <p:bldP spid="70" grpId="0"/>
      <p:bldP spid="71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igura a mano libera: forma 97">
            <a:extLst>
              <a:ext uri="{FF2B5EF4-FFF2-40B4-BE49-F238E27FC236}">
                <a16:creationId xmlns:a16="http://schemas.microsoft.com/office/drawing/2014/main" id="{97728249-1B75-3E54-F0A4-3708CEEBBA8C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97" name="Figura a mano libera: forma 96">
            <a:extLst>
              <a:ext uri="{FF2B5EF4-FFF2-40B4-BE49-F238E27FC236}">
                <a16:creationId xmlns:a16="http://schemas.microsoft.com/office/drawing/2014/main" id="{E8398946-D4A7-A42B-F08F-801567BE967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461EEF6-6CE8-CFFC-2D8D-A55D303DB42E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3" name="Logo Atlantia">
              <a:extLst>
                <a:ext uri="{FF2B5EF4-FFF2-40B4-BE49-F238E27FC236}">
                  <a16:creationId xmlns:a16="http://schemas.microsoft.com/office/drawing/2014/main" id="{0AF4DB7B-9238-DE1A-BF92-A3DD774B3E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5" name="Free-form: Shape 19">
                <a:extLst>
                  <a:ext uri="{FF2B5EF4-FFF2-40B4-BE49-F238E27FC236}">
                    <a16:creationId xmlns:a16="http://schemas.microsoft.com/office/drawing/2014/main" id="{02955F41-613D-A40D-96C6-EF64A057FEF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ree-form: Shape 20">
                <a:extLst>
                  <a:ext uri="{FF2B5EF4-FFF2-40B4-BE49-F238E27FC236}">
                    <a16:creationId xmlns:a16="http://schemas.microsoft.com/office/drawing/2014/main" id="{85A2AECC-0EB6-F7E5-502D-E36252D2A5F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1">
                <a:extLst>
                  <a:ext uri="{FF2B5EF4-FFF2-40B4-BE49-F238E27FC236}">
                    <a16:creationId xmlns:a16="http://schemas.microsoft.com/office/drawing/2014/main" id="{ABC2783C-FF15-CF89-6BB3-C1E6D1E5A4C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2">
                <a:extLst>
                  <a:ext uri="{FF2B5EF4-FFF2-40B4-BE49-F238E27FC236}">
                    <a16:creationId xmlns:a16="http://schemas.microsoft.com/office/drawing/2014/main" id="{A85F3DC9-52E2-F26C-37A1-592A43558727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3">
                <a:extLst>
                  <a:ext uri="{FF2B5EF4-FFF2-40B4-BE49-F238E27FC236}">
                    <a16:creationId xmlns:a16="http://schemas.microsoft.com/office/drawing/2014/main" id="{CF138BFC-F162-A558-4ACB-C0E31C82D23B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4">
                <a:extLst>
                  <a:ext uri="{FF2B5EF4-FFF2-40B4-BE49-F238E27FC236}">
                    <a16:creationId xmlns:a16="http://schemas.microsoft.com/office/drawing/2014/main" id="{84CB221C-A26B-CF51-8D7F-FC4ABC9C4D4E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4" name="Cerchio vuoto 53">
              <a:extLst>
                <a:ext uri="{FF2B5EF4-FFF2-40B4-BE49-F238E27FC236}">
                  <a16:creationId xmlns:a16="http://schemas.microsoft.com/office/drawing/2014/main" id="{69757395-A6C4-6901-D81B-C4FC34A8934F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1584EB1-5476-9687-B8E7-F4A930E604A4}"/>
              </a:ext>
            </a:extLst>
          </p:cNvPr>
          <p:cNvGrpSpPr/>
          <p:nvPr/>
        </p:nvGrpSpPr>
        <p:grpSpPr>
          <a:xfrm>
            <a:off x="328644" y="10608"/>
            <a:ext cx="11233290" cy="6584206"/>
            <a:chOff x="328644" y="10608"/>
            <a:chExt cx="11233290" cy="6584206"/>
          </a:xfrm>
        </p:grpSpPr>
        <p:graphicFrame>
          <p:nvGraphicFramePr>
            <p:cNvPr id="5" name="Diagramma 4">
              <a:extLst>
                <a:ext uri="{FF2B5EF4-FFF2-40B4-BE49-F238E27FC236}">
                  <a16:creationId xmlns:a16="http://schemas.microsoft.com/office/drawing/2014/main" id="{CF1B9485-205E-2673-CED7-1685A876889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29503080"/>
                </p:ext>
              </p:extLst>
            </p:nvPr>
          </p:nvGraphicFramePr>
          <p:xfrm>
            <a:off x="328644" y="10608"/>
            <a:ext cx="11233290" cy="65842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96202B25-37FF-5B3D-CA88-4B76A6E11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825" y="2992582"/>
              <a:ext cx="327025" cy="0"/>
            </a:xfrm>
            <a:prstGeom prst="line">
              <a:avLst/>
            </a:prstGeom>
            <a:ln w="15875">
              <a:solidFill>
                <a:srgbClr val="AE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9B7C71D5-12BD-0EC8-254B-3639D319A37A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80" name="Cerchio vuoto 79">
              <a:extLst>
                <a:ext uri="{FF2B5EF4-FFF2-40B4-BE49-F238E27FC236}">
                  <a16:creationId xmlns:a16="http://schemas.microsoft.com/office/drawing/2014/main" id="{130F69B1-25AC-E0CE-44F6-DD6E701EC5B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8ECCEEA-FD48-F1F4-B725-840010BF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7305096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9" y="94603"/>
            <a:ext cx="765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Struttura</a:t>
            </a:r>
            <a:r>
              <a:rPr lang="en-US" sz="5400" b="1" spc="300">
                <a:latin typeface="Montserrat Bold" pitchFamily="2" charset="0"/>
              </a:rPr>
              <a:t> </a:t>
            </a:r>
            <a:r>
              <a:rPr lang="en-US" sz="5400" b="1" spc="300" err="1">
                <a:latin typeface="Montserrat Bold" pitchFamily="2" charset="0"/>
              </a:rPr>
              <a:t>gruppo</a:t>
            </a:r>
            <a:endParaRPr lang="it-IT" sz="3600" b="1" spc="300">
              <a:latin typeface="Montserrat Bold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FFD275-87ED-0594-F59D-4ECEE0133885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46" name="Cerchio vuoto 98">
              <a:extLst>
                <a:ext uri="{FF2B5EF4-FFF2-40B4-BE49-F238E27FC236}">
                  <a16:creationId xmlns:a16="http://schemas.microsoft.com/office/drawing/2014/main" id="{A0E55708-A4D7-E63A-4D76-F6790E325E82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A5D0E4E-D2F2-179F-9EF7-7C30EE26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49" name="Gruppo 68">
            <a:extLst>
              <a:ext uri="{FF2B5EF4-FFF2-40B4-BE49-F238E27FC236}">
                <a16:creationId xmlns:a16="http://schemas.microsoft.com/office/drawing/2014/main" id="{50E71A10-880A-86E0-5129-C560CA71F9F3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50" name="Cerchio vuoto 69">
              <a:extLst>
                <a:ext uri="{FF2B5EF4-FFF2-40B4-BE49-F238E27FC236}">
                  <a16:creationId xmlns:a16="http://schemas.microsoft.com/office/drawing/2014/main" id="{7F65E3F0-C08D-04C6-46BB-2EDBDE90B8C4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DDB58B71-B53F-916B-D889-5955D091F4AA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3" name="Rettangolo 71">
                <a:extLst>
                  <a:ext uri="{FF2B5EF4-FFF2-40B4-BE49-F238E27FC236}">
                    <a16:creationId xmlns:a16="http://schemas.microsoft.com/office/drawing/2014/main" id="{D6616002-A78B-E557-F98D-55C09E326654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72">
                <a:extLst>
                  <a:ext uri="{FF2B5EF4-FFF2-40B4-BE49-F238E27FC236}">
                    <a16:creationId xmlns:a16="http://schemas.microsoft.com/office/drawing/2014/main" id="{73EC2472-C642-CD65-5A39-7E6A5E2D7FD9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87">
                <a:extLst>
                  <a:ext uri="{FF2B5EF4-FFF2-40B4-BE49-F238E27FC236}">
                    <a16:creationId xmlns:a16="http://schemas.microsoft.com/office/drawing/2014/main" id="{B749B56B-CE69-BC14-7FD0-D23096A9237C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B7961086-4767-CDAE-E7E3-E51A6A974990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9">
                <a:extLst>
                  <a:ext uri="{FF2B5EF4-FFF2-40B4-BE49-F238E27FC236}">
                    <a16:creationId xmlns:a16="http://schemas.microsoft.com/office/drawing/2014/main" id="{2BB564C6-73D0-BBAD-8DAE-6B70C0DD9C8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0">
                <a:extLst>
                  <a:ext uri="{FF2B5EF4-FFF2-40B4-BE49-F238E27FC236}">
                    <a16:creationId xmlns:a16="http://schemas.microsoft.com/office/drawing/2014/main" id="{701C22AF-F3A8-07C9-4653-457C0178049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91">
                <a:extLst>
                  <a:ext uri="{FF2B5EF4-FFF2-40B4-BE49-F238E27FC236}">
                    <a16:creationId xmlns:a16="http://schemas.microsoft.com/office/drawing/2014/main" id="{5B436709-1F65-74FC-E169-C6A2514819EB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92">
                <a:extLst>
                  <a:ext uri="{FF2B5EF4-FFF2-40B4-BE49-F238E27FC236}">
                    <a16:creationId xmlns:a16="http://schemas.microsoft.com/office/drawing/2014/main" id="{FA3FB8A7-0B6B-7CAD-15DA-1583EF90591A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93">
                <a:extLst>
                  <a:ext uri="{FF2B5EF4-FFF2-40B4-BE49-F238E27FC236}">
                    <a16:creationId xmlns:a16="http://schemas.microsoft.com/office/drawing/2014/main" id="{1568FFEA-1D47-E5F2-6143-88929A21E177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DB6BE55-D031-3D5F-5CE5-E167CCCADA10}"/>
              </a:ext>
            </a:extLst>
          </p:cNvPr>
          <p:cNvGrpSpPr/>
          <p:nvPr/>
        </p:nvGrpSpPr>
        <p:grpSpPr>
          <a:xfrm>
            <a:off x="8325248" y="2350294"/>
            <a:ext cx="3203183" cy="3180955"/>
            <a:chOff x="8325248" y="2350294"/>
            <a:chExt cx="3203183" cy="3180955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19D3250-0DFC-DB2A-257D-2BD7B674025D}"/>
                </a:ext>
              </a:extLst>
            </p:cNvPr>
            <p:cNvSpPr txBox="1"/>
            <p:nvPr/>
          </p:nvSpPr>
          <p:spPr>
            <a:xfrm>
              <a:off x="8325248" y="3986294"/>
              <a:ext cx="3203183" cy="154495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08CCE0E-DFA5-F7BB-150B-AEC68323993B}"/>
                </a:ext>
              </a:extLst>
            </p:cNvPr>
            <p:cNvSpPr txBox="1"/>
            <p:nvPr/>
          </p:nvSpPr>
          <p:spPr>
            <a:xfrm>
              <a:off x="8494394" y="4300798"/>
              <a:ext cx="28648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>
                      <a:lumMod val="90000"/>
                      <a:lumOff val="10000"/>
                    </a:schemeClr>
                  </a:solidFill>
                  <a:latin typeface="Crimson Pro" panose="020B0604020202020204" charset="0"/>
                </a:rPr>
                <a:t>88,06%</a:t>
              </a:r>
            </a:p>
            <a:p>
              <a:r>
                <a:rPr lang="en-US" sz="2400" err="1">
                  <a:solidFill>
                    <a:schemeClr val="tx2">
                      <a:lumMod val="90000"/>
                      <a:lumOff val="10000"/>
                    </a:schemeClr>
                  </a:solidFill>
                  <a:latin typeface="Crimson Pro" panose="020B0604020202020204" charset="0"/>
                </a:rPr>
                <a:t>Autostrade</a:t>
              </a:r>
              <a:r>
                <a:rPr lang="en-US" sz="2400">
                  <a:solidFill>
                    <a:schemeClr val="tx2">
                      <a:lumMod val="90000"/>
                      <a:lumOff val="10000"/>
                    </a:schemeClr>
                  </a:solidFill>
                  <a:latin typeface="Crimson Pro" panose="020B0604020202020204" charset="0"/>
                </a:rPr>
                <a:t> per </a:t>
              </a:r>
              <a:r>
                <a:rPr lang="en-US" sz="2400" err="1">
                  <a:solidFill>
                    <a:schemeClr val="tx2">
                      <a:lumMod val="90000"/>
                      <a:lumOff val="10000"/>
                    </a:schemeClr>
                  </a:solidFill>
                  <a:latin typeface="Crimson Pro" panose="020B0604020202020204" charset="0"/>
                </a:rPr>
                <a:t>l’Italia</a:t>
              </a:r>
              <a:endParaRPr lang="it-IT" sz="2400">
                <a:solidFill>
                  <a:schemeClr val="tx2">
                    <a:lumMod val="90000"/>
                    <a:lumOff val="10000"/>
                  </a:schemeClr>
                </a:solidFill>
                <a:latin typeface="Crimson Pro" panose="020B060402020202020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201271B4-6A29-12DC-2C69-02E5F7ACACC6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9926838" y="2350294"/>
              <a:ext cx="2" cy="1636000"/>
            </a:xfrm>
            <a:prstGeom prst="line">
              <a:avLst/>
            </a:prstGeom>
            <a:ln w="15875">
              <a:solidFill>
                <a:srgbClr val="AEAEAE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E05EB-922C-99FA-A7C9-26C9F319AD2A}"/>
              </a:ext>
            </a:extLst>
          </p:cNvPr>
          <p:cNvGrpSpPr/>
          <p:nvPr/>
        </p:nvGrpSpPr>
        <p:grpSpPr>
          <a:xfrm>
            <a:off x="5038683" y="5922463"/>
            <a:ext cx="2960062" cy="397067"/>
            <a:chOff x="5038683" y="6121836"/>
            <a:chExt cx="2960062" cy="39706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8E854C-6326-7BB2-FEBA-5BA7029E334D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F13E3-7D14-ED69-D32E-420D52E8F298}"/>
                </a:ext>
              </a:extLst>
            </p:cNvPr>
            <p:cNvSpPr txBox="1"/>
            <p:nvPr/>
          </p:nvSpPr>
          <p:spPr>
            <a:xfrm>
              <a:off x="5414383" y="6130933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Montserrat Medium" pitchFamily="2" charset="0"/>
                </a:rPr>
                <a:t>Settore autostradale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0D9546-FEC9-B603-9042-E6364995196C}"/>
              </a:ext>
            </a:extLst>
          </p:cNvPr>
          <p:cNvGrpSpPr/>
          <p:nvPr/>
        </p:nvGrpSpPr>
        <p:grpSpPr>
          <a:xfrm>
            <a:off x="5038683" y="6407481"/>
            <a:ext cx="2992122" cy="397067"/>
            <a:chOff x="5038683" y="6121836"/>
            <a:chExt cx="2992122" cy="39706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7961F43-0882-B02F-C280-81C35E4320D4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4A43084-00EE-F60D-1503-383DFB99E93D}"/>
                </a:ext>
              </a:extLst>
            </p:cNvPr>
            <p:cNvSpPr txBox="1"/>
            <p:nvPr/>
          </p:nvSpPr>
          <p:spPr>
            <a:xfrm>
              <a:off x="5414383" y="6130933"/>
              <a:ext cx="2616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Montserrat Medium" pitchFamily="2" charset="0"/>
                </a:rPr>
                <a:t>Settore aeroportuale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1B400B-0790-0F09-2154-ED77D4B35FB1}"/>
              </a:ext>
            </a:extLst>
          </p:cNvPr>
          <p:cNvGrpSpPr/>
          <p:nvPr/>
        </p:nvGrpSpPr>
        <p:grpSpPr>
          <a:xfrm>
            <a:off x="8075691" y="6140179"/>
            <a:ext cx="3963542" cy="397067"/>
            <a:chOff x="5038683" y="6121836"/>
            <a:chExt cx="3963542" cy="39706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F948B6-897B-D2F9-662D-4CC8CBDA9CDE}"/>
                </a:ext>
              </a:extLst>
            </p:cNvPr>
            <p:cNvSpPr/>
            <p:nvPr/>
          </p:nvSpPr>
          <p:spPr>
            <a:xfrm>
              <a:off x="5038683" y="6121836"/>
              <a:ext cx="397067" cy="3970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9A7C0C-0F93-C727-45B1-D963A309F443}"/>
                </a:ext>
              </a:extLst>
            </p:cNvPr>
            <p:cNvSpPr txBox="1"/>
            <p:nvPr/>
          </p:nvSpPr>
          <p:spPr>
            <a:xfrm>
              <a:off x="5414383" y="6130933"/>
              <a:ext cx="3587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Montserrat Medium" pitchFamily="2" charset="0"/>
                </a:rPr>
                <a:t>Settore servizi per la mobilità</a:t>
              </a: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6B3D0CAB-CA73-F687-8B0D-6DFA22743FDF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62" name="Cerchio vuoto 97">
              <a:extLst>
                <a:ext uri="{FF2B5EF4-FFF2-40B4-BE49-F238E27FC236}">
                  <a16:creationId xmlns:a16="http://schemas.microsoft.com/office/drawing/2014/main" id="{17624829-B677-94BF-0EA1-67AFA5371F75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D71E29F0-9733-9F28-FE66-C35258984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2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8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8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igura a mano libera: forma 97">
            <a:extLst>
              <a:ext uri="{FF2B5EF4-FFF2-40B4-BE49-F238E27FC236}">
                <a16:creationId xmlns:a16="http://schemas.microsoft.com/office/drawing/2014/main" id="{97728249-1B75-3E54-F0A4-3708CEEBBA8C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97" name="Figura a mano libera: forma 96">
            <a:extLst>
              <a:ext uri="{FF2B5EF4-FFF2-40B4-BE49-F238E27FC236}">
                <a16:creationId xmlns:a16="http://schemas.microsoft.com/office/drawing/2014/main" id="{E8398946-D4A7-A42B-F08F-801567BE967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461EEF6-6CE8-CFFC-2D8D-A55D303DB42E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3" name="Logo Atlantia">
              <a:extLst>
                <a:ext uri="{FF2B5EF4-FFF2-40B4-BE49-F238E27FC236}">
                  <a16:creationId xmlns:a16="http://schemas.microsoft.com/office/drawing/2014/main" id="{0AF4DB7B-9238-DE1A-BF92-A3DD774B3E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5" name="Free-form: Shape 19">
                <a:extLst>
                  <a:ext uri="{FF2B5EF4-FFF2-40B4-BE49-F238E27FC236}">
                    <a16:creationId xmlns:a16="http://schemas.microsoft.com/office/drawing/2014/main" id="{02955F41-613D-A40D-96C6-EF64A057FEF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ree-form: Shape 20">
                <a:extLst>
                  <a:ext uri="{FF2B5EF4-FFF2-40B4-BE49-F238E27FC236}">
                    <a16:creationId xmlns:a16="http://schemas.microsoft.com/office/drawing/2014/main" id="{85A2AECC-0EB6-F7E5-502D-E36252D2A5F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1">
                <a:extLst>
                  <a:ext uri="{FF2B5EF4-FFF2-40B4-BE49-F238E27FC236}">
                    <a16:creationId xmlns:a16="http://schemas.microsoft.com/office/drawing/2014/main" id="{ABC2783C-FF15-CF89-6BB3-C1E6D1E5A4C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2">
                <a:extLst>
                  <a:ext uri="{FF2B5EF4-FFF2-40B4-BE49-F238E27FC236}">
                    <a16:creationId xmlns:a16="http://schemas.microsoft.com/office/drawing/2014/main" id="{A85F3DC9-52E2-F26C-37A1-592A43558727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3">
                <a:extLst>
                  <a:ext uri="{FF2B5EF4-FFF2-40B4-BE49-F238E27FC236}">
                    <a16:creationId xmlns:a16="http://schemas.microsoft.com/office/drawing/2014/main" id="{CF138BFC-F162-A558-4ACB-C0E31C82D23B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4">
                <a:extLst>
                  <a:ext uri="{FF2B5EF4-FFF2-40B4-BE49-F238E27FC236}">
                    <a16:creationId xmlns:a16="http://schemas.microsoft.com/office/drawing/2014/main" id="{84CB221C-A26B-CF51-8D7F-FC4ABC9C4D4E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4" name="Cerchio vuoto 53">
              <a:extLst>
                <a:ext uri="{FF2B5EF4-FFF2-40B4-BE49-F238E27FC236}">
                  <a16:creationId xmlns:a16="http://schemas.microsoft.com/office/drawing/2014/main" id="{69757395-A6C4-6901-D81B-C4FC34A8934F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9B7C71D5-12BD-0EC8-254B-3639D319A37A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80" name="Cerchio vuoto 79">
              <a:extLst>
                <a:ext uri="{FF2B5EF4-FFF2-40B4-BE49-F238E27FC236}">
                  <a16:creationId xmlns:a16="http://schemas.microsoft.com/office/drawing/2014/main" id="{130F69B1-25AC-E0CE-44F6-DD6E701EC5B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8ECCEEA-FD48-F1F4-B725-840010BF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7305096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09" y="94603"/>
            <a:ext cx="765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err="1">
                <a:latin typeface="Montserrat Bold" pitchFamily="2" charset="0"/>
              </a:rPr>
              <a:t>Azionariato</a:t>
            </a:r>
            <a:endParaRPr lang="it-IT" sz="3600" b="1" spc="300">
              <a:latin typeface="Montserrat Bold" pitchFamily="2" charset="0"/>
            </a:endParaRPr>
          </a:p>
        </p:txBody>
      </p:sp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EAFAB3E8-3B2B-C894-1CDB-105E90854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16383"/>
              </p:ext>
            </p:extLst>
          </p:nvPr>
        </p:nvGraphicFramePr>
        <p:xfrm>
          <a:off x="6344437" y="1085591"/>
          <a:ext cx="5319668" cy="4673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0326DAF4-6D47-485E-6A59-37B381E21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288380"/>
              </p:ext>
            </p:extLst>
          </p:nvPr>
        </p:nvGraphicFramePr>
        <p:xfrm>
          <a:off x="277729" y="2350286"/>
          <a:ext cx="5319668" cy="371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CD5BDD7-A9EC-89A5-F9C1-FE676BA4A237}"/>
              </a:ext>
            </a:extLst>
          </p:cNvPr>
          <p:cNvSpPr txBox="1"/>
          <p:nvPr/>
        </p:nvSpPr>
        <p:spPr>
          <a:xfrm>
            <a:off x="407215" y="1175713"/>
            <a:ext cx="520347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srgbClr val="005FAA"/>
                </a:solidFill>
                <a:latin typeface="+mn-lt"/>
                <a:ea typeface="+mn-ea"/>
                <a:cs typeface="+mn-cs"/>
              </a:defRPr>
            </a:pPr>
            <a:r>
              <a:rPr lang="en-US" sz="4400" err="1">
                <a:solidFill>
                  <a:schemeClr val="accent2"/>
                </a:solidFill>
                <a:latin typeface="Montserrat SemiBold" pitchFamily="2" charset="0"/>
              </a:rPr>
              <a:t>Capitale</a:t>
            </a:r>
            <a:r>
              <a:rPr lang="en-US" sz="4400">
                <a:solidFill>
                  <a:schemeClr val="accent2"/>
                </a:solidFill>
                <a:latin typeface="Montserrat SemiBold" pitchFamily="2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Montserrat SemiBold" pitchFamily="2" charset="0"/>
              </a:rPr>
              <a:t>sociale</a:t>
            </a:r>
            <a:endParaRPr lang="en-US" sz="4400">
              <a:solidFill>
                <a:schemeClr val="accent2"/>
              </a:solidFill>
              <a:latin typeface="Montserrat SemiBold" pitchFamily="2" charset="0"/>
            </a:endParaRPr>
          </a:p>
          <a:p>
            <a:pPr rtl="0">
              <a:defRPr sz="1862" b="0" i="0" u="none" strike="noStrike" kern="1200" spc="0" baseline="0">
                <a:solidFill>
                  <a:srgbClr val="005FAA"/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tx2"/>
                </a:solidFill>
                <a:latin typeface="Crimson Pro" panose="020B0604020202020204" charset="0"/>
              </a:rPr>
              <a:t>solo </a:t>
            </a:r>
            <a:r>
              <a:rPr lang="en-US" sz="3200" err="1">
                <a:solidFill>
                  <a:schemeClr val="tx2"/>
                </a:solidFill>
                <a:latin typeface="Crimson Pro" panose="020B0604020202020204" charset="0"/>
              </a:rPr>
              <a:t>azioni</a:t>
            </a:r>
            <a:r>
              <a:rPr lang="en-US" sz="3200">
                <a:solidFill>
                  <a:schemeClr val="tx2"/>
                </a:solidFill>
                <a:latin typeface="Crimson Pro" panose="020B0604020202020204" charset="0"/>
              </a:rPr>
              <a:t> </a:t>
            </a:r>
            <a:r>
              <a:rPr lang="en-US" sz="3200" err="1">
                <a:solidFill>
                  <a:schemeClr val="tx2"/>
                </a:solidFill>
                <a:latin typeface="Crimson Pro" panose="020B0604020202020204" charset="0"/>
              </a:rPr>
              <a:t>ordinarie</a:t>
            </a:r>
            <a:endParaRPr lang="en-US" sz="3200">
              <a:solidFill>
                <a:schemeClr val="tx2"/>
              </a:solidFill>
              <a:latin typeface="Crimson Pro" panose="020B0604020202020204" charset="0"/>
            </a:endParaRPr>
          </a:p>
        </p:txBody>
      </p:sp>
      <p:sp>
        <p:nvSpPr>
          <p:cNvPr id="32" name="CasellaDiTesto 59">
            <a:extLst>
              <a:ext uri="{FF2B5EF4-FFF2-40B4-BE49-F238E27FC236}">
                <a16:creationId xmlns:a16="http://schemas.microsoft.com/office/drawing/2014/main" id="{475BBE9B-84CE-B369-B007-B946C48F9E12}"/>
              </a:ext>
            </a:extLst>
          </p:cNvPr>
          <p:cNvSpPr txBox="1"/>
          <p:nvPr/>
        </p:nvSpPr>
        <p:spPr>
          <a:xfrm>
            <a:off x="9106359" y="2700343"/>
            <a:ext cx="2236399" cy="91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33,1%</a:t>
            </a:r>
          </a:p>
          <a:p>
            <a:pPr algn="ctr"/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Sintonia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3" name="CasellaDiTesto 59">
            <a:extLst>
              <a:ext uri="{FF2B5EF4-FFF2-40B4-BE49-F238E27FC236}">
                <a16:creationId xmlns:a16="http://schemas.microsoft.com/office/drawing/2014/main" id="{189ECF27-FF50-D876-45BA-410623C4AB83}"/>
              </a:ext>
            </a:extLst>
          </p:cNvPr>
          <p:cNvSpPr txBox="1"/>
          <p:nvPr/>
        </p:nvSpPr>
        <p:spPr>
          <a:xfrm>
            <a:off x="6767872" y="2700343"/>
            <a:ext cx="2236399" cy="91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53,4%</a:t>
            </a:r>
          </a:p>
          <a:p>
            <a:pPr algn="ctr"/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Flottante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4" name="CasellaDiTesto 59">
            <a:extLst>
              <a:ext uri="{FF2B5EF4-FFF2-40B4-BE49-F238E27FC236}">
                <a16:creationId xmlns:a16="http://schemas.microsoft.com/office/drawing/2014/main" id="{C95F6A7B-0E1B-5E59-9240-8C6729F9ECFB}"/>
              </a:ext>
            </a:extLst>
          </p:cNvPr>
          <p:cNvSpPr txBox="1"/>
          <p:nvPr/>
        </p:nvSpPr>
        <p:spPr>
          <a:xfrm>
            <a:off x="8915622" y="350041"/>
            <a:ext cx="2236399" cy="91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0,84%</a:t>
            </a:r>
          </a:p>
          <a:p>
            <a:pPr algn="ctr"/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Azioni</a:t>
            </a:r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proprie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5" name="CasellaDiTesto 59">
            <a:extLst>
              <a:ext uri="{FF2B5EF4-FFF2-40B4-BE49-F238E27FC236}">
                <a16:creationId xmlns:a16="http://schemas.microsoft.com/office/drawing/2014/main" id="{6CBD16EF-8262-6F9F-AC2E-559B69E5784E}"/>
              </a:ext>
            </a:extLst>
          </p:cNvPr>
          <p:cNvSpPr txBox="1"/>
          <p:nvPr/>
        </p:nvSpPr>
        <p:spPr>
          <a:xfrm>
            <a:off x="5739569" y="5439973"/>
            <a:ext cx="34797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4,52%</a:t>
            </a:r>
          </a:p>
          <a:p>
            <a:pPr algn="ctr"/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Fondazione </a:t>
            </a:r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Cassa</a:t>
            </a:r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 di </a:t>
            </a:r>
            <a:r>
              <a:rPr lang="en-US" sz="2400" spc="100" err="1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Risparmio</a:t>
            </a:r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 di Torino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6" name="CasellaDiTesto 59">
            <a:extLst>
              <a:ext uri="{FF2B5EF4-FFF2-40B4-BE49-F238E27FC236}">
                <a16:creationId xmlns:a16="http://schemas.microsoft.com/office/drawing/2014/main" id="{D5E178B8-DCCC-C25C-BC84-127CC7BFF356}"/>
              </a:ext>
            </a:extLst>
          </p:cNvPr>
          <p:cNvSpPr txBox="1"/>
          <p:nvPr/>
        </p:nvSpPr>
        <p:spPr>
          <a:xfrm>
            <a:off x="8913142" y="5439973"/>
            <a:ext cx="34797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8,14%</a:t>
            </a:r>
          </a:p>
          <a:p>
            <a:pPr algn="ctr"/>
            <a:r>
              <a:rPr lang="en-US" sz="2400" spc="100">
                <a:latin typeface="Crimson Pro Medium" pitchFamily="2" charset="0"/>
                <a:ea typeface="Open Sans Medium" pitchFamily="2" charset="0"/>
                <a:cs typeface="Open Sans Medium" pitchFamily="2" charset="0"/>
              </a:rPr>
              <a:t>GTC Private Limited</a:t>
            </a:r>
            <a:endParaRPr lang="it-IT" sz="2400" spc="100">
              <a:latin typeface="Crimson Pro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93AD41-5962-BE77-7D99-E8CDA75A7F1B}"/>
              </a:ext>
            </a:extLst>
          </p:cNvPr>
          <p:cNvGrpSpPr/>
          <p:nvPr/>
        </p:nvGrpSpPr>
        <p:grpSpPr>
          <a:xfrm>
            <a:off x="8113018" y="5570081"/>
            <a:ext cx="1016684" cy="215295"/>
            <a:chOff x="8110538" y="5576888"/>
            <a:chExt cx="1016684" cy="215295"/>
          </a:xfrm>
        </p:grpSpPr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5F178B6D-F125-F584-5A1A-0256AC13A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425" y="5576888"/>
              <a:ext cx="392797" cy="215295"/>
            </a:xfrm>
            <a:prstGeom prst="line">
              <a:avLst/>
            </a:prstGeom>
            <a:ln w="19050" cap="rnd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0C1FFE6C-9C22-E86B-1467-8077F2548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538" y="5792183"/>
              <a:ext cx="623887" cy="0"/>
            </a:xfrm>
            <a:prstGeom prst="line">
              <a:avLst/>
            </a:prstGeom>
            <a:ln w="19050" cap="rnd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2A41C643-9A59-F8C8-3C19-641B5DE68A4C}"/>
              </a:ext>
            </a:extLst>
          </p:cNvPr>
          <p:cNvCxnSpPr>
            <a:cxnSpLocks/>
          </p:cNvCxnSpPr>
          <p:nvPr/>
        </p:nvCxnSpPr>
        <p:spPr>
          <a:xfrm flipH="1" flipV="1">
            <a:off x="9908310" y="5415536"/>
            <a:ext cx="125511" cy="262192"/>
          </a:xfrm>
          <a:prstGeom prst="line">
            <a:avLst/>
          </a:prstGeom>
          <a:ln w="1905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AEA7D4-615E-3C64-8D26-7235F682BEBA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46" name="Cerchio vuoto 98">
              <a:extLst>
                <a:ext uri="{FF2B5EF4-FFF2-40B4-BE49-F238E27FC236}">
                  <a16:creationId xmlns:a16="http://schemas.microsoft.com/office/drawing/2014/main" id="{65EEDE21-A92A-53C3-109A-723BBEED98D9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274DE6D-2E04-953C-2CBE-5FF0F396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49" name="Gruppo 68">
            <a:extLst>
              <a:ext uri="{FF2B5EF4-FFF2-40B4-BE49-F238E27FC236}">
                <a16:creationId xmlns:a16="http://schemas.microsoft.com/office/drawing/2014/main" id="{DAA73E8F-188E-1CBC-E507-CBBF77AE0831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50" name="Cerchio vuoto 69">
              <a:extLst>
                <a:ext uri="{FF2B5EF4-FFF2-40B4-BE49-F238E27FC236}">
                  <a16:creationId xmlns:a16="http://schemas.microsoft.com/office/drawing/2014/main" id="{211DCE3B-8AC4-3AC0-97EC-B24BDE31CFA7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2182F250-C4C1-5143-A71C-2481DB28508C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3" name="Rettangolo 71">
                <a:extLst>
                  <a:ext uri="{FF2B5EF4-FFF2-40B4-BE49-F238E27FC236}">
                    <a16:creationId xmlns:a16="http://schemas.microsoft.com/office/drawing/2014/main" id="{261BA547-D9ED-96E2-73E3-7F5C9E192C26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72">
                <a:extLst>
                  <a:ext uri="{FF2B5EF4-FFF2-40B4-BE49-F238E27FC236}">
                    <a16:creationId xmlns:a16="http://schemas.microsoft.com/office/drawing/2014/main" id="{D1F2F366-50EA-243B-D3A3-3003331C8763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87">
                <a:extLst>
                  <a:ext uri="{FF2B5EF4-FFF2-40B4-BE49-F238E27FC236}">
                    <a16:creationId xmlns:a16="http://schemas.microsoft.com/office/drawing/2014/main" id="{6A719766-9C5B-B0BA-3DD6-1318AE0F379B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3F6FFE43-E8D6-991B-F9CC-D9F89CA559CF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9">
                <a:extLst>
                  <a:ext uri="{FF2B5EF4-FFF2-40B4-BE49-F238E27FC236}">
                    <a16:creationId xmlns:a16="http://schemas.microsoft.com/office/drawing/2014/main" id="{DE1A62A9-008B-B7FD-12B5-C21A2D3D7733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0">
                <a:extLst>
                  <a:ext uri="{FF2B5EF4-FFF2-40B4-BE49-F238E27FC236}">
                    <a16:creationId xmlns:a16="http://schemas.microsoft.com/office/drawing/2014/main" id="{028F26E1-2793-0134-9276-A9E5A2A2119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91">
                <a:extLst>
                  <a:ext uri="{FF2B5EF4-FFF2-40B4-BE49-F238E27FC236}">
                    <a16:creationId xmlns:a16="http://schemas.microsoft.com/office/drawing/2014/main" id="{B709F803-C98C-968E-4875-9343027F4D71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92">
                <a:extLst>
                  <a:ext uri="{FF2B5EF4-FFF2-40B4-BE49-F238E27FC236}">
                    <a16:creationId xmlns:a16="http://schemas.microsoft.com/office/drawing/2014/main" id="{D449A2A1-BF94-5842-8088-B8ACD3DEB333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93">
                <a:extLst>
                  <a:ext uri="{FF2B5EF4-FFF2-40B4-BE49-F238E27FC236}">
                    <a16:creationId xmlns:a16="http://schemas.microsoft.com/office/drawing/2014/main" id="{64EB019F-B7DB-398C-42FA-9EBD898926F3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BACA0F-2D8E-802E-4CAA-503E9528AA6B}"/>
              </a:ext>
            </a:extLst>
          </p:cNvPr>
          <p:cNvSpPr txBox="1"/>
          <p:nvPr/>
        </p:nvSpPr>
        <p:spPr>
          <a:xfrm>
            <a:off x="3907582" y="225350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Montserrat SemiBold" pitchFamily="2" charset="0"/>
              </a:rPr>
              <a:t>825 600 </a:t>
            </a:r>
            <a:endParaRPr lang="it-IT" sz="2400">
              <a:solidFill>
                <a:schemeClr val="accent4"/>
              </a:solidFill>
              <a:latin typeface="Montserrat SemiBold" pitchFamily="2" charset="0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D1FA3713-B29B-BF9F-E1D2-6AEFBFE2D94C}"/>
              </a:ext>
            </a:extLst>
          </p:cNvPr>
          <p:cNvSpPr txBox="1"/>
          <p:nvPr/>
        </p:nvSpPr>
        <p:spPr>
          <a:xfrm>
            <a:off x="2278953" y="2788914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Montserrat SemiBold" pitchFamily="2" charset="0"/>
              </a:rPr>
              <a:t>661 800</a:t>
            </a:r>
            <a:endParaRPr lang="it-IT" sz="2400">
              <a:solidFill>
                <a:schemeClr val="accent4"/>
              </a:solidFill>
              <a:latin typeface="Montserrat SemiBold" pitchFamily="2" charset="0"/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C65CEC0B-D9FC-079E-2905-E530A96653E6}"/>
              </a:ext>
            </a:extLst>
          </p:cNvPr>
          <p:cNvSpPr txBox="1"/>
          <p:nvPr/>
        </p:nvSpPr>
        <p:spPr>
          <a:xfrm>
            <a:off x="557631" y="2867436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Montserrat SemiBold" pitchFamily="2" charset="0"/>
              </a:rPr>
              <a:t>630 300</a:t>
            </a:r>
            <a:endParaRPr lang="it-IT" sz="2400">
              <a:solidFill>
                <a:schemeClr val="accent4"/>
              </a:solidFill>
              <a:latin typeface="Montserrat SemiBold" pitchFamily="2" charset="0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135776F-9679-E5DF-F496-39B7745881F9}"/>
              </a:ext>
            </a:extLst>
          </p:cNvPr>
          <p:cNvSpPr txBox="1"/>
          <p:nvPr/>
        </p:nvSpPr>
        <p:spPr>
          <a:xfrm>
            <a:off x="4919128" y="4974491"/>
            <a:ext cx="1956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srgbClr val="005FAA"/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2"/>
                </a:solidFill>
                <a:latin typeface="Montserrat SemiBold" pitchFamily="2" charset="0"/>
              </a:rPr>
              <a:t>In </a:t>
            </a:r>
            <a:r>
              <a:rPr lang="en-US" sz="1600" err="1">
                <a:solidFill>
                  <a:schemeClr val="tx2"/>
                </a:solidFill>
                <a:latin typeface="Montserrat SemiBold" pitchFamily="2" charset="0"/>
              </a:rPr>
              <a:t>milioni</a:t>
            </a:r>
            <a:r>
              <a:rPr lang="en-US" sz="1600">
                <a:solidFill>
                  <a:schemeClr val="tx2"/>
                </a:solidFill>
                <a:latin typeface="Montserrat SemiBold" pitchFamily="2" charset="0"/>
              </a:rPr>
              <a:t> di euro</a:t>
            </a:r>
            <a:endParaRPr lang="en-US" sz="1600">
              <a:solidFill>
                <a:schemeClr val="tx2"/>
              </a:solidFill>
              <a:latin typeface="Crimson Pro" panose="020B0604020202020204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BA071843-2795-17D9-F8E4-18F3539AAB33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65" name="Cerchio vuoto 97">
              <a:extLst>
                <a:ext uri="{FF2B5EF4-FFF2-40B4-BE49-F238E27FC236}">
                  <a16:creationId xmlns:a16="http://schemas.microsoft.com/office/drawing/2014/main" id="{F889CC8A-A3CE-F829-D8DB-536D0FBB57EF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ADC0ACC3-5219-EF7A-EA24-6B35E7B1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7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Graphic spid="22" grpId="0">
        <p:bldAsOne/>
      </p:bldGraphic>
      <p:bldGraphic spid="28" grpId="0">
        <p:bldAsOne/>
      </p:bldGraphic>
      <p:bldP spid="30" grpId="0"/>
      <p:bldP spid="32" grpId="0"/>
      <p:bldP spid="33" grpId="0"/>
      <p:bldP spid="34" grpId="0"/>
      <p:bldP spid="35" grpId="0"/>
      <p:bldP spid="36" grpId="0"/>
      <p:bldP spid="6" grpId="0"/>
      <p:bldP spid="63" grpId="0"/>
      <p:bldP spid="64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igura a mano libera: forma 97">
            <a:extLst>
              <a:ext uri="{FF2B5EF4-FFF2-40B4-BE49-F238E27FC236}">
                <a16:creationId xmlns:a16="http://schemas.microsoft.com/office/drawing/2014/main" id="{97728249-1B75-3E54-F0A4-3708CEEBBA8C}"/>
              </a:ext>
            </a:extLst>
          </p:cNvPr>
          <p:cNvSpPr/>
          <p:nvPr/>
        </p:nvSpPr>
        <p:spPr>
          <a:xfrm>
            <a:off x="-2812595" y="6153150"/>
            <a:ext cx="7778118" cy="728285"/>
          </a:xfrm>
          <a:custGeom>
            <a:avLst/>
            <a:gdLst>
              <a:gd name="connsiteX0" fmla="*/ 0 w 7778118"/>
              <a:gd name="connsiteY0" fmla="*/ 0 h 728285"/>
              <a:gd name="connsiteX1" fmla="*/ 3604260 w 7778118"/>
              <a:gd name="connsiteY1" fmla="*/ 0 h 728285"/>
              <a:gd name="connsiteX2" fmla="*/ 3604260 w 7778118"/>
              <a:gd name="connsiteY2" fmla="*/ 3 h 728285"/>
              <a:gd name="connsiteX3" fmla="*/ 3659822 w 7778118"/>
              <a:gd name="connsiteY3" fmla="*/ 3 h 728285"/>
              <a:gd name="connsiteX4" fmla="*/ 4025073 w 7778118"/>
              <a:gd name="connsiteY4" fmla="*/ 291434 h 728285"/>
              <a:gd name="connsiteX5" fmla="*/ 4385561 w 7778118"/>
              <a:gd name="connsiteY5" fmla="*/ 3 h 728285"/>
              <a:gd name="connsiteX6" fmla="*/ 7114544 w 7778118"/>
              <a:gd name="connsiteY6" fmla="*/ 3 h 728285"/>
              <a:gd name="connsiteX7" fmla="*/ 7778118 w 7778118"/>
              <a:gd name="connsiteY7" fmla="*/ 663577 h 728285"/>
              <a:gd name="connsiteX8" fmla="*/ 7778118 w 7778118"/>
              <a:gd name="connsiteY8" fmla="*/ 704853 h 728285"/>
              <a:gd name="connsiteX9" fmla="*/ 3604260 w 7778118"/>
              <a:gd name="connsiteY9" fmla="*/ 704853 h 728285"/>
              <a:gd name="connsiteX10" fmla="*/ 3604260 w 7778118"/>
              <a:gd name="connsiteY10" fmla="*/ 728285 h 728285"/>
              <a:gd name="connsiteX11" fmla="*/ 0 w 7778118"/>
              <a:gd name="connsiteY11" fmla="*/ 728285 h 72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118" h="728285">
                <a:moveTo>
                  <a:pt x="0" y="0"/>
                </a:moveTo>
                <a:lnTo>
                  <a:pt x="3604260" y="0"/>
                </a:lnTo>
                <a:lnTo>
                  <a:pt x="3604260" y="3"/>
                </a:lnTo>
                <a:lnTo>
                  <a:pt x="3659822" y="3"/>
                </a:lnTo>
                <a:cubicBezTo>
                  <a:pt x="3755072" y="1484"/>
                  <a:pt x="3720759" y="291434"/>
                  <a:pt x="4025073" y="291434"/>
                </a:cubicBezTo>
                <a:cubicBezTo>
                  <a:pt x="4329387" y="291434"/>
                  <a:pt x="4285549" y="-900"/>
                  <a:pt x="4385561" y="3"/>
                </a:cubicBezTo>
                <a:lnTo>
                  <a:pt x="7114544" y="3"/>
                </a:lnTo>
                <a:cubicBezTo>
                  <a:pt x="7481027" y="3"/>
                  <a:pt x="7778118" y="297095"/>
                  <a:pt x="7778118" y="663577"/>
                </a:cubicBezTo>
                <a:lnTo>
                  <a:pt x="7778118" y="704853"/>
                </a:lnTo>
                <a:lnTo>
                  <a:pt x="3604260" y="704853"/>
                </a:lnTo>
                <a:lnTo>
                  <a:pt x="3604260" y="728285"/>
                </a:lnTo>
                <a:lnTo>
                  <a:pt x="0" y="728285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97" name="Figura a mano libera: forma 96">
            <a:extLst>
              <a:ext uri="{FF2B5EF4-FFF2-40B4-BE49-F238E27FC236}">
                <a16:creationId xmlns:a16="http://schemas.microsoft.com/office/drawing/2014/main" id="{E8398946-D4A7-A42B-F08F-801567BE9676}"/>
              </a:ext>
            </a:extLst>
          </p:cNvPr>
          <p:cNvSpPr/>
          <p:nvPr/>
        </p:nvSpPr>
        <p:spPr>
          <a:xfrm>
            <a:off x="3284855" y="5313045"/>
            <a:ext cx="5549266" cy="1544955"/>
          </a:xfrm>
          <a:custGeom>
            <a:avLst/>
            <a:gdLst>
              <a:gd name="connsiteX0" fmla="*/ 0 w 5549266"/>
              <a:gd name="connsiteY0" fmla="*/ 0 h 1544955"/>
              <a:gd name="connsiteX1" fmla="*/ 5549266 w 5549266"/>
              <a:gd name="connsiteY1" fmla="*/ 0 h 1544955"/>
              <a:gd name="connsiteX2" fmla="*/ 5549266 w 5549266"/>
              <a:gd name="connsiteY2" fmla="*/ 1544955 h 1544955"/>
              <a:gd name="connsiteX3" fmla="*/ 910033 w 5549266"/>
              <a:gd name="connsiteY3" fmla="*/ 1544955 h 1544955"/>
              <a:gd name="connsiteX4" fmla="*/ 910033 w 5549266"/>
              <a:gd name="connsiteY4" fmla="*/ 1503679 h 1544955"/>
              <a:gd name="connsiteX5" fmla="*/ 246459 w 5549266"/>
              <a:gd name="connsiteY5" fmla="*/ 840105 h 1544955"/>
              <a:gd name="connsiteX6" fmla="*/ 0 w 5549266"/>
              <a:gd name="connsiteY6" fmla="*/ 840105 h 154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9266" h="1544955">
                <a:moveTo>
                  <a:pt x="0" y="0"/>
                </a:moveTo>
                <a:lnTo>
                  <a:pt x="5549266" y="0"/>
                </a:lnTo>
                <a:lnTo>
                  <a:pt x="5549266" y="1544955"/>
                </a:lnTo>
                <a:lnTo>
                  <a:pt x="910033" y="1544955"/>
                </a:lnTo>
                <a:lnTo>
                  <a:pt x="910033" y="1503679"/>
                </a:lnTo>
                <a:cubicBezTo>
                  <a:pt x="910033" y="1137197"/>
                  <a:pt x="612942" y="840105"/>
                  <a:pt x="246459" y="840105"/>
                </a:cubicBezTo>
                <a:lnTo>
                  <a:pt x="0" y="840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461EEF6-6CE8-CFFC-2D8D-A55D303DB42E}"/>
              </a:ext>
            </a:extLst>
          </p:cNvPr>
          <p:cNvGrpSpPr/>
          <p:nvPr/>
        </p:nvGrpSpPr>
        <p:grpSpPr>
          <a:xfrm>
            <a:off x="169462" y="6264548"/>
            <a:ext cx="540000" cy="540000"/>
            <a:chOff x="3063346" y="4983427"/>
            <a:chExt cx="540000" cy="540000"/>
          </a:xfrm>
        </p:grpSpPr>
        <p:grpSp>
          <p:nvGrpSpPr>
            <p:cNvPr id="53" name="Logo Atlantia">
              <a:extLst>
                <a:ext uri="{FF2B5EF4-FFF2-40B4-BE49-F238E27FC236}">
                  <a16:creationId xmlns:a16="http://schemas.microsoft.com/office/drawing/2014/main" id="{0AF4DB7B-9238-DE1A-BF92-A3DD774B3E43}"/>
                </a:ext>
              </a:extLst>
            </p:cNvPr>
            <p:cNvGrpSpPr/>
            <p:nvPr/>
          </p:nvGrpSpPr>
          <p:grpSpPr>
            <a:xfrm>
              <a:off x="3063346" y="4988960"/>
              <a:ext cx="535847" cy="523880"/>
              <a:chOff x="4887577" y="364156"/>
              <a:chExt cx="6130352" cy="6119352"/>
            </a:xfrm>
          </p:grpSpPr>
          <p:sp>
            <p:nvSpPr>
              <p:cNvPr id="55" name="Free-form: Shape 19">
                <a:extLst>
                  <a:ext uri="{FF2B5EF4-FFF2-40B4-BE49-F238E27FC236}">
                    <a16:creationId xmlns:a16="http://schemas.microsoft.com/office/drawing/2014/main" id="{02955F41-613D-A40D-96C6-EF64A057FEFE}"/>
                  </a:ext>
                </a:extLst>
              </p:cNvPr>
              <p:cNvSpPr/>
              <p:nvPr/>
            </p:nvSpPr>
            <p:spPr>
              <a:xfrm>
                <a:off x="4929741" y="702130"/>
                <a:ext cx="2854701" cy="2820789"/>
              </a:xfrm>
              <a:custGeom>
                <a:avLst/>
                <a:gdLst>
                  <a:gd name="connsiteX0" fmla="*/ 1624693 w 2833008"/>
                  <a:gd name="connsiteY0" fmla="*/ 0 h 2726871"/>
                  <a:gd name="connsiteX1" fmla="*/ 2833008 w 2833008"/>
                  <a:gd name="connsiteY1" fmla="*/ 2726871 h 2726871"/>
                  <a:gd name="connsiteX2" fmla="*/ 0 w 2833008"/>
                  <a:gd name="connsiteY2" fmla="*/ 2139043 h 2726871"/>
                  <a:gd name="connsiteX3" fmla="*/ 1624693 w 2833008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43399"/>
                  <a:gd name="connsiteY0" fmla="*/ 0 h 2726871"/>
                  <a:gd name="connsiteX1" fmla="*/ 2843399 w 2843399"/>
                  <a:gd name="connsiteY1" fmla="*/ 2726871 h 2726871"/>
                  <a:gd name="connsiteX2" fmla="*/ 0 w 2843399"/>
                  <a:gd name="connsiteY2" fmla="*/ 2139043 h 2726871"/>
                  <a:gd name="connsiteX3" fmla="*/ 1635084 w 2843399"/>
                  <a:gd name="connsiteY3" fmla="*/ 0 h 2726871"/>
                  <a:gd name="connsiteX0" fmla="*/ 1635084 w 2858855"/>
                  <a:gd name="connsiteY0" fmla="*/ 0 h 2726871"/>
                  <a:gd name="connsiteX1" fmla="*/ 2843399 w 2858855"/>
                  <a:gd name="connsiteY1" fmla="*/ 2726871 h 2726871"/>
                  <a:gd name="connsiteX2" fmla="*/ 0 w 2858855"/>
                  <a:gd name="connsiteY2" fmla="*/ 2139043 h 2726871"/>
                  <a:gd name="connsiteX3" fmla="*/ 1635084 w 2858855"/>
                  <a:gd name="connsiteY3" fmla="*/ 0 h 2726871"/>
                  <a:gd name="connsiteX0" fmla="*/ 1635084 w 2851202"/>
                  <a:gd name="connsiteY0" fmla="*/ 0 h 2726871"/>
                  <a:gd name="connsiteX1" fmla="*/ 2843399 w 2851202"/>
                  <a:gd name="connsiteY1" fmla="*/ 2726871 h 2726871"/>
                  <a:gd name="connsiteX2" fmla="*/ 0 w 2851202"/>
                  <a:gd name="connsiteY2" fmla="*/ 2139043 h 2726871"/>
                  <a:gd name="connsiteX3" fmla="*/ 1635084 w 2851202"/>
                  <a:gd name="connsiteY3" fmla="*/ 0 h 2726871"/>
                  <a:gd name="connsiteX0" fmla="*/ 1635084 w 2859656"/>
                  <a:gd name="connsiteY0" fmla="*/ 0 h 2726871"/>
                  <a:gd name="connsiteX1" fmla="*/ 2843399 w 2859656"/>
                  <a:gd name="connsiteY1" fmla="*/ 2726871 h 2726871"/>
                  <a:gd name="connsiteX2" fmla="*/ 0 w 2859656"/>
                  <a:gd name="connsiteY2" fmla="*/ 2139043 h 2726871"/>
                  <a:gd name="connsiteX3" fmla="*/ 1635084 w 2859656"/>
                  <a:gd name="connsiteY3" fmla="*/ 0 h 2726871"/>
                  <a:gd name="connsiteX0" fmla="*/ 1635084 w 2859656"/>
                  <a:gd name="connsiteY0" fmla="*/ 0 h 2807824"/>
                  <a:gd name="connsiteX1" fmla="*/ 2843399 w 2859656"/>
                  <a:gd name="connsiteY1" fmla="*/ 2726871 h 2807824"/>
                  <a:gd name="connsiteX2" fmla="*/ 0 w 2859656"/>
                  <a:gd name="connsiteY2" fmla="*/ 2139043 h 2807824"/>
                  <a:gd name="connsiteX3" fmla="*/ 1635084 w 2859656"/>
                  <a:gd name="connsiteY3" fmla="*/ 0 h 2807824"/>
                  <a:gd name="connsiteX0" fmla="*/ 1635084 w 2859656"/>
                  <a:gd name="connsiteY0" fmla="*/ 0 h 2815342"/>
                  <a:gd name="connsiteX1" fmla="*/ 2843399 w 2859656"/>
                  <a:gd name="connsiteY1" fmla="*/ 2726871 h 2815342"/>
                  <a:gd name="connsiteX2" fmla="*/ 0 w 2859656"/>
                  <a:gd name="connsiteY2" fmla="*/ 2139043 h 2815342"/>
                  <a:gd name="connsiteX3" fmla="*/ 1635084 w 2859656"/>
                  <a:gd name="connsiteY3" fmla="*/ 0 h 2815342"/>
                  <a:gd name="connsiteX0" fmla="*/ 1635084 w 2854701"/>
                  <a:gd name="connsiteY0" fmla="*/ 0 h 2824711"/>
                  <a:gd name="connsiteX1" fmla="*/ 2838204 w 2854701"/>
                  <a:gd name="connsiteY1" fmla="*/ 2737262 h 2824711"/>
                  <a:gd name="connsiteX2" fmla="*/ 0 w 2854701"/>
                  <a:gd name="connsiteY2" fmla="*/ 2139043 h 2824711"/>
                  <a:gd name="connsiteX3" fmla="*/ 1635084 w 2854701"/>
                  <a:gd name="connsiteY3" fmla="*/ 0 h 2824711"/>
                  <a:gd name="connsiteX0" fmla="*/ 1635084 w 2854701"/>
                  <a:gd name="connsiteY0" fmla="*/ 0 h 2809277"/>
                  <a:gd name="connsiteX1" fmla="*/ 2838204 w 2854701"/>
                  <a:gd name="connsiteY1" fmla="*/ 2737262 h 2809277"/>
                  <a:gd name="connsiteX2" fmla="*/ 0 w 2854701"/>
                  <a:gd name="connsiteY2" fmla="*/ 2139043 h 2809277"/>
                  <a:gd name="connsiteX3" fmla="*/ 1635084 w 2854701"/>
                  <a:gd name="connsiteY3" fmla="*/ 0 h 2809277"/>
                  <a:gd name="connsiteX0" fmla="*/ 1635084 w 2854701"/>
                  <a:gd name="connsiteY0" fmla="*/ 0 h 2820790"/>
                  <a:gd name="connsiteX1" fmla="*/ 2838204 w 2854701"/>
                  <a:gd name="connsiteY1" fmla="*/ 2737262 h 2820790"/>
                  <a:gd name="connsiteX2" fmla="*/ 0 w 2854701"/>
                  <a:gd name="connsiteY2" fmla="*/ 2139043 h 2820790"/>
                  <a:gd name="connsiteX3" fmla="*/ 1635084 w 2854701"/>
                  <a:gd name="connsiteY3" fmla="*/ 0 h 28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4701" h="2820790">
                    <a:moveTo>
                      <a:pt x="1635084" y="0"/>
                    </a:moveTo>
                    <a:cubicBezTo>
                      <a:pt x="2734046" y="742702"/>
                      <a:pt x="2918609" y="1942605"/>
                      <a:pt x="2838204" y="2737262"/>
                    </a:cubicBezTo>
                    <a:cubicBezTo>
                      <a:pt x="1500745" y="3014105"/>
                      <a:pt x="532164" y="2548000"/>
                      <a:pt x="0" y="2139043"/>
                    </a:cubicBezTo>
                    <a:cubicBezTo>
                      <a:pt x="347601" y="703861"/>
                      <a:pt x="1303070" y="151905"/>
                      <a:pt x="163508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ree-form: Shape 20">
                <a:extLst>
                  <a:ext uri="{FF2B5EF4-FFF2-40B4-BE49-F238E27FC236}">
                    <a16:creationId xmlns:a16="http://schemas.microsoft.com/office/drawing/2014/main" id="{85A2AECC-0EB6-F7E5-502D-E36252D2A5F9}"/>
                  </a:ext>
                </a:extLst>
              </p:cNvPr>
              <p:cNvSpPr/>
              <p:nvPr/>
            </p:nvSpPr>
            <p:spPr>
              <a:xfrm>
                <a:off x="7034645" y="768927"/>
                <a:ext cx="2187287" cy="2493819"/>
              </a:xfrm>
              <a:custGeom>
                <a:avLst/>
                <a:gdLst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4450 w 2187287"/>
                  <a:gd name="connsiteY0" fmla="*/ 2488623 h 2488623"/>
                  <a:gd name="connsiteX1" fmla="*/ 0 w 2187287"/>
                  <a:gd name="connsiteY1" fmla="*/ 0 h 2488623"/>
                  <a:gd name="connsiteX2" fmla="*/ 2187287 w 2187287"/>
                  <a:gd name="connsiteY2" fmla="*/ 1953491 h 2488623"/>
                  <a:gd name="connsiteX3" fmla="*/ 1314450 w 2187287"/>
                  <a:gd name="connsiteY3" fmla="*/ 2488623 h 2488623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  <a:gd name="connsiteX0" fmla="*/ 1319645 w 2187287"/>
                  <a:gd name="connsiteY0" fmla="*/ 2493818 h 2493818"/>
                  <a:gd name="connsiteX1" fmla="*/ 0 w 2187287"/>
                  <a:gd name="connsiteY1" fmla="*/ 0 h 2493818"/>
                  <a:gd name="connsiteX2" fmla="*/ 2187287 w 2187287"/>
                  <a:gd name="connsiteY2" fmla="*/ 1953491 h 2493818"/>
                  <a:gd name="connsiteX3" fmla="*/ 1319645 w 2187287"/>
                  <a:gd name="connsiteY3" fmla="*/ 2493818 h 249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7287" h="2493818">
                    <a:moveTo>
                      <a:pt x="1319645" y="2493818"/>
                    </a:moveTo>
                    <a:cubicBezTo>
                      <a:pt x="1224394" y="1207076"/>
                      <a:pt x="562841" y="502227"/>
                      <a:pt x="0" y="0"/>
                    </a:cubicBezTo>
                    <a:cubicBezTo>
                      <a:pt x="1440873" y="417368"/>
                      <a:pt x="2029691" y="1562100"/>
                      <a:pt x="2187287" y="1953491"/>
                    </a:cubicBezTo>
                    <a:cubicBezTo>
                      <a:pt x="2015837" y="2168236"/>
                      <a:pt x="1678132" y="2362201"/>
                      <a:pt x="1319645" y="2493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ree-form: Shape 21">
                <a:extLst>
                  <a:ext uri="{FF2B5EF4-FFF2-40B4-BE49-F238E27FC236}">
                    <a16:creationId xmlns:a16="http://schemas.microsoft.com/office/drawing/2014/main" id="{ABC2783C-FF15-CF89-6BB3-C1E6D1E5A4C7}"/>
                  </a:ext>
                </a:extLst>
              </p:cNvPr>
              <p:cNvSpPr/>
              <p:nvPr/>
            </p:nvSpPr>
            <p:spPr>
              <a:xfrm>
                <a:off x="7008667" y="364156"/>
                <a:ext cx="3226376" cy="1978992"/>
              </a:xfrm>
              <a:custGeom>
                <a:avLst/>
                <a:gdLst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0 h 1813214"/>
                  <a:gd name="connsiteX1" fmla="*/ 3226377 w 3226377"/>
                  <a:gd name="connsiteY1" fmla="*/ 857250 h 1813214"/>
                  <a:gd name="connsiteX2" fmla="*/ 2618509 w 3226377"/>
                  <a:gd name="connsiteY2" fmla="*/ 1813214 h 1813214"/>
                  <a:gd name="connsiteX3" fmla="*/ 0 w 3226377"/>
                  <a:gd name="connsiteY3" fmla="*/ 0 h 1813214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  <a:gd name="connsiteX0" fmla="*/ 0 w 3226377"/>
                  <a:gd name="connsiteY0" fmla="*/ 165779 h 1978993"/>
                  <a:gd name="connsiteX1" fmla="*/ 3226377 w 3226377"/>
                  <a:gd name="connsiteY1" fmla="*/ 1023029 h 1978993"/>
                  <a:gd name="connsiteX2" fmla="*/ 2618509 w 3226377"/>
                  <a:gd name="connsiteY2" fmla="*/ 1978993 h 1978993"/>
                  <a:gd name="connsiteX3" fmla="*/ 0 w 3226377"/>
                  <a:gd name="connsiteY3" fmla="*/ 165779 h 1978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6377" h="1978993">
                    <a:moveTo>
                      <a:pt x="0" y="165779"/>
                    </a:moveTo>
                    <a:cubicBezTo>
                      <a:pt x="587087" y="-68016"/>
                      <a:pt x="2156114" y="-244662"/>
                      <a:pt x="3226377" y="1023029"/>
                    </a:cubicBezTo>
                    <a:cubicBezTo>
                      <a:pt x="3065318" y="1492352"/>
                      <a:pt x="2789960" y="1847374"/>
                      <a:pt x="2618509" y="1978993"/>
                    </a:cubicBezTo>
                    <a:cubicBezTo>
                      <a:pt x="1620983" y="600465"/>
                      <a:pt x="592281" y="323375"/>
                      <a:pt x="0" y="165779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Free-form: Shape 22">
                <a:extLst>
                  <a:ext uri="{FF2B5EF4-FFF2-40B4-BE49-F238E27FC236}">
                    <a16:creationId xmlns:a16="http://schemas.microsoft.com/office/drawing/2014/main" id="{A85F3DC9-52E2-F26C-37A1-592A43558727}"/>
                  </a:ext>
                </a:extLst>
              </p:cNvPr>
              <p:cNvSpPr/>
              <p:nvPr/>
            </p:nvSpPr>
            <p:spPr>
              <a:xfrm>
                <a:off x="10157113" y="3179617"/>
                <a:ext cx="860816" cy="2379517"/>
              </a:xfrm>
              <a:custGeom>
                <a:avLst/>
                <a:gdLst>
                  <a:gd name="connsiteX0" fmla="*/ 0 w 846859"/>
                  <a:gd name="connsiteY0" fmla="*/ 420832 h 2348345"/>
                  <a:gd name="connsiteX1" fmla="*/ 846859 w 846859"/>
                  <a:gd name="connsiteY1" fmla="*/ 0 h 2348345"/>
                  <a:gd name="connsiteX2" fmla="*/ 10391 w 846859"/>
                  <a:gd name="connsiteY2" fmla="*/ 2348345 h 2348345"/>
                  <a:gd name="connsiteX3" fmla="*/ 0 w 846859"/>
                  <a:gd name="connsiteY3" fmla="*/ 420832 h 2348345"/>
                  <a:gd name="connsiteX0" fmla="*/ 0 w 855373"/>
                  <a:gd name="connsiteY0" fmla="*/ 420832 h 2348345"/>
                  <a:gd name="connsiteX1" fmla="*/ 846859 w 855373"/>
                  <a:gd name="connsiteY1" fmla="*/ 0 h 2348345"/>
                  <a:gd name="connsiteX2" fmla="*/ 10391 w 855373"/>
                  <a:gd name="connsiteY2" fmla="*/ 2348345 h 2348345"/>
                  <a:gd name="connsiteX3" fmla="*/ 0 w 855373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55684"/>
                  <a:gd name="connsiteY0" fmla="*/ 420832 h 2348345"/>
                  <a:gd name="connsiteX1" fmla="*/ 846859 w 855684"/>
                  <a:gd name="connsiteY1" fmla="*/ 0 h 2348345"/>
                  <a:gd name="connsiteX2" fmla="*/ 10391 w 855684"/>
                  <a:gd name="connsiteY2" fmla="*/ 2348345 h 2348345"/>
                  <a:gd name="connsiteX3" fmla="*/ 0 w 855684"/>
                  <a:gd name="connsiteY3" fmla="*/ 420832 h 2348345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65945"/>
                  <a:gd name="connsiteY0" fmla="*/ 441614 h 2369127"/>
                  <a:gd name="connsiteX1" fmla="*/ 857250 w 865945"/>
                  <a:gd name="connsiteY1" fmla="*/ 0 h 2369127"/>
                  <a:gd name="connsiteX2" fmla="*/ 10391 w 865945"/>
                  <a:gd name="connsiteY2" fmla="*/ 2369127 h 2369127"/>
                  <a:gd name="connsiteX3" fmla="*/ 0 w 865945"/>
                  <a:gd name="connsiteY3" fmla="*/ 441614 h 2369127"/>
                  <a:gd name="connsiteX0" fmla="*/ 0 w 845426"/>
                  <a:gd name="connsiteY0" fmla="*/ 441614 h 2369127"/>
                  <a:gd name="connsiteX1" fmla="*/ 836468 w 845426"/>
                  <a:gd name="connsiteY1" fmla="*/ 0 h 2369127"/>
                  <a:gd name="connsiteX2" fmla="*/ 10391 w 845426"/>
                  <a:gd name="connsiteY2" fmla="*/ 2369127 h 2369127"/>
                  <a:gd name="connsiteX3" fmla="*/ 0 w 845426"/>
                  <a:gd name="connsiteY3" fmla="*/ 441614 h 2369127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  <a:gd name="connsiteX0" fmla="*/ 0 w 860815"/>
                  <a:gd name="connsiteY0" fmla="*/ 452005 h 2379518"/>
                  <a:gd name="connsiteX1" fmla="*/ 852055 w 860815"/>
                  <a:gd name="connsiteY1" fmla="*/ 0 h 2379518"/>
                  <a:gd name="connsiteX2" fmla="*/ 10391 w 860815"/>
                  <a:gd name="connsiteY2" fmla="*/ 2379518 h 2379518"/>
                  <a:gd name="connsiteX3" fmla="*/ 0 w 860815"/>
                  <a:gd name="connsiteY3" fmla="*/ 452005 h 23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815" h="2379518">
                    <a:moveTo>
                      <a:pt x="0" y="452005"/>
                    </a:moveTo>
                    <a:cubicBezTo>
                      <a:pt x="375803" y="306533"/>
                      <a:pt x="564573" y="187036"/>
                      <a:pt x="852055" y="0"/>
                    </a:cubicBezTo>
                    <a:cubicBezTo>
                      <a:pt x="942109" y="1317914"/>
                      <a:pt x="315192" y="1970809"/>
                      <a:pt x="10391" y="2379518"/>
                    </a:cubicBezTo>
                    <a:cubicBezTo>
                      <a:pt x="142010" y="1155123"/>
                      <a:pt x="112568" y="923059"/>
                      <a:pt x="0" y="45200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Free-form: Shape 23">
                <a:extLst>
                  <a:ext uri="{FF2B5EF4-FFF2-40B4-BE49-F238E27FC236}">
                    <a16:creationId xmlns:a16="http://schemas.microsoft.com/office/drawing/2014/main" id="{CF138BFC-F162-A558-4ACB-C0E31C82D23B}"/>
                  </a:ext>
                </a:extLst>
              </p:cNvPr>
              <p:cNvSpPr/>
              <p:nvPr/>
            </p:nvSpPr>
            <p:spPr>
              <a:xfrm>
                <a:off x="6842415" y="3860224"/>
                <a:ext cx="2659419" cy="2623284"/>
              </a:xfrm>
              <a:custGeom>
                <a:avLst/>
                <a:gdLst>
                  <a:gd name="connsiteX0" fmla="*/ 1449531 w 2654877"/>
                  <a:gd name="connsiteY0" fmla="*/ 197427 h 2514600"/>
                  <a:gd name="connsiteX1" fmla="*/ 2654877 w 2654877"/>
                  <a:gd name="connsiteY1" fmla="*/ 0 h 2514600"/>
                  <a:gd name="connsiteX2" fmla="*/ 1849581 w 2654877"/>
                  <a:gd name="connsiteY2" fmla="*/ 2514600 h 2514600"/>
                  <a:gd name="connsiteX3" fmla="*/ 0 w 2654877"/>
                  <a:gd name="connsiteY3" fmla="*/ 2400300 h 2514600"/>
                  <a:gd name="connsiteX4" fmla="*/ 1449531 w 2654877"/>
                  <a:gd name="connsiteY4" fmla="*/ 197427 h 2514600"/>
                  <a:gd name="connsiteX0" fmla="*/ 1449531 w 2657714"/>
                  <a:gd name="connsiteY0" fmla="*/ 197427 h 2514600"/>
                  <a:gd name="connsiteX1" fmla="*/ 2654877 w 2657714"/>
                  <a:gd name="connsiteY1" fmla="*/ 0 h 2514600"/>
                  <a:gd name="connsiteX2" fmla="*/ 1849581 w 2657714"/>
                  <a:gd name="connsiteY2" fmla="*/ 2514600 h 2514600"/>
                  <a:gd name="connsiteX3" fmla="*/ 0 w 2657714"/>
                  <a:gd name="connsiteY3" fmla="*/ 2400300 h 2514600"/>
                  <a:gd name="connsiteX4" fmla="*/ 1449531 w 2657714"/>
                  <a:gd name="connsiteY4" fmla="*/ 197427 h 2514600"/>
                  <a:gd name="connsiteX0" fmla="*/ 1449531 w 2656647"/>
                  <a:gd name="connsiteY0" fmla="*/ 197427 h 2516112"/>
                  <a:gd name="connsiteX1" fmla="*/ 2654877 w 2656647"/>
                  <a:gd name="connsiteY1" fmla="*/ 0 h 2516112"/>
                  <a:gd name="connsiteX2" fmla="*/ 1849581 w 2656647"/>
                  <a:gd name="connsiteY2" fmla="*/ 2514600 h 2516112"/>
                  <a:gd name="connsiteX3" fmla="*/ 0 w 2656647"/>
                  <a:gd name="connsiteY3" fmla="*/ 2400300 h 2516112"/>
                  <a:gd name="connsiteX4" fmla="*/ 1449531 w 2656647"/>
                  <a:gd name="connsiteY4" fmla="*/ 197427 h 2516112"/>
                  <a:gd name="connsiteX0" fmla="*/ 1449531 w 2656647"/>
                  <a:gd name="connsiteY0" fmla="*/ 197427 h 2604841"/>
                  <a:gd name="connsiteX1" fmla="*/ 2654877 w 2656647"/>
                  <a:gd name="connsiteY1" fmla="*/ 0 h 2604841"/>
                  <a:gd name="connsiteX2" fmla="*/ 1849581 w 2656647"/>
                  <a:gd name="connsiteY2" fmla="*/ 2514600 h 2604841"/>
                  <a:gd name="connsiteX3" fmla="*/ 0 w 2656647"/>
                  <a:gd name="connsiteY3" fmla="*/ 2400300 h 2604841"/>
                  <a:gd name="connsiteX4" fmla="*/ 1449531 w 2656647"/>
                  <a:gd name="connsiteY4" fmla="*/ 197427 h 2604841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197427 h 2612894"/>
                  <a:gd name="connsiteX1" fmla="*/ 2654877 w 2656647"/>
                  <a:gd name="connsiteY1" fmla="*/ 0 h 2612894"/>
                  <a:gd name="connsiteX2" fmla="*/ 1849581 w 2656647"/>
                  <a:gd name="connsiteY2" fmla="*/ 2514600 h 2612894"/>
                  <a:gd name="connsiteX3" fmla="*/ 0 w 2656647"/>
                  <a:gd name="connsiteY3" fmla="*/ 2400300 h 2612894"/>
                  <a:gd name="connsiteX4" fmla="*/ 1449531 w 2656647"/>
                  <a:gd name="connsiteY4" fmla="*/ 197427 h 2612894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6647"/>
                  <a:gd name="connsiteY0" fmla="*/ 207818 h 2623285"/>
                  <a:gd name="connsiteX1" fmla="*/ 2654877 w 2656647"/>
                  <a:gd name="connsiteY1" fmla="*/ 0 h 2623285"/>
                  <a:gd name="connsiteX2" fmla="*/ 1849581 w 2656647"/>
                  <a:gd name="connsiteY2" fmla="*/ 2524991 h 2623285"/>
                  <a:gd name="connsiteX3" fmla="*/ 0 w 2656647"/>
                  <a:gd name="connsiteY3" fmla="*/ 2410691 h 2623285"/>
                  <a:gd name="connsiteX4" fmla="*/ 1449531 w 2656647"/>
                  <a:gd name="connsiteY4" fmla="*/ 207818 h 2623285"/>
                  <a:gd name="connsiteX0" fmla="*/ 1449531 w 2659420"/>
                  <a:gd name="connsiteY0" fmla="*/ 207818 h 2623285"/>
                  <a:gd name="connsiteX1" fmla="*/ 2654877 w 2659420"/>
                  <a:gd name="connsiteY1" fmla="*/ 0 h 2623285"/>
                  <a:gd name="connsiteX2" fmla="*/ 1849581 w 2659420"/>
                  <a:gd name="connsiteY2" fmla="*/ 2524991 h 2623285"/>
                  <a:gd name="connsiteX3" fmla="*/ 0 w 2659420"/>
                  <a:gd name="connsiteY3" fmla="*/ 2410691 h 2623285"/>
                  <a:gd name="connsiteX4" fmla="*/ 1449531 w 2659420"/>
                  <a:gd name="connsiteY4" fmla="*/ 207818 h 262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420" h="2623285">
                    <a:moveTo>
                      <a:pt x="1449531" y="207818"/>
                    </a:moveTo>
                    <a:cubicBezTo>
                      <a:pt x="1877290" y="183573"/>
                      <a:pt x="2263486" y="122959"/>
                      <a:pt x="2654877" y="0"/>
                    </a:cubicBezTo>
                    <a:cubicBezTo>
                      <a:pt x="2734541" y="1716232"/>
                      <a:pt x="1738745" y="2564822"/>
                      <a:pt x="1849581" y="2524991"/>
                    </a:cubicBezTo>
                    <a:cubicBezTo>
                      <a:pt x="874568" y="2767445"/>
                      <a:pt x="138545" y="2495550"/>
                      <a:pt x="0" y="2410691"/>
                    </a:cubicBezTo>
                    <a:cubicBezTo>
                      <a:pt x="1267690" y="1484168"/>
                      <a:pt x="1309254" y="666750"/>
                      <a:pt x="1449531" y="207818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Free-form: Shape 24">
                <a:extLst>
                  <a:ext uri="{FF2B5EF4-FFF2-40B4-BE49-F238E27FC236}">
                    <a16:creationId xmlns:a16="http://schemas.microsoft.com/office/drawing/2014/main" id="{84CB221C-A26B-CF51-8D7F-FC4ABC9C4D4E}"/>
                  </a:ext>
                </a:extLst>
              </p:cNvPr>
              <p:cNvSpPr/>
              <p:nvPr/>
            </p:nvSpPr>
            <p:spPr>
              <a:xfrm>
                <a:off x="4887577" y="3226377"/>
                <a:ext cx="2739349" cy="2576944"/>
              </a:xfrm>
              <a:custGeom>
                <a:avLst/>
                <a:gdLst>
                  <a:gd name="connsiteX0" fmla="*/ 0 w 2738004"/>
                  <a:gd name="connsiteY0" fmla="*/ 0 h 2550968"/>
                  <a:gd name="connsiteX1" fmla="*/ 1117022 w 2738004"/>
                  <a:gd name="connsiteY1" fmla="*/ 2550968 h 2550968"/>
                  <a:gd name="connsiteX2" fmla="*/ 2738004 w 2738004"/>
                  <a:gd name="connsiteY2" fmla="*/ 852055 h 2550968"/>
                  <a:gd name="connsiteX3" fmla="*/ 0 w 2738004"/>
                  <a:gd name="connsiteY3" fmla="*/ 0 h 2550968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0 w 2738004"/>
                  <a:gd name="connsiteY0" fmla="*/ 0 h 2576945"/>
                  <a:gd name="connsiteX1" fmla="*/ 1153390 w 2738004"/>
                  <a:gd name="connsiteY1" fmla="*/ 2576945 h 2576945"/>
                  <a:gd name="connsiteX2" fmla="*/ 2738004 w 2738004"/>
                  <a:gd name="connsiteY2" fmla="*/ 852055 h 2576945"/>
                  <a:gd name="connsiteX3" fmla="*/ 0 w 2738004"/>
                  <a:gd name="connsiteY3" fmla="*/ 0 h 2576945"/>
                  <a:gd name="connsiteX0" fmla="*/ 885 w 2738889"/>
                  <a:gd name="connsiteY0" fmla="*/ 0 h 2576945"/>
                  <a:gd name="connsiteX1" fmla="*/ 1154275 w 2738889"/>
                  <a:gd name="connsiteY1" fmla="*/ 2576945 h 2576945"/>
                  <a:gd name="connsiteX2" fmla="*/ 2738889 w 2738889"/>
                  <a:gd name="connsiteY2" fmla="*/ 852055 h 2576945"/>
                  <a:gd name="connsiteX3" fmla="*/ 885 w 2738889"/>
                  <a:gd name="connsiteY3" fmla="*/ 0 h 2576945"/>
                  <a:gd name="connsiteX0" fmla="*/ 1345 w 2739349"/>
                  <a:gd name="connsiteY0" fmla="*/ 0 h 2576945"/>
                  <a:gd name="connsiteX1" fmla="*/ 1154735 w 2739349"/>
                  <a:gd name="connsiteY1" fmla="*/ 2576945 h 2576945"/>
                  <a:gd name="connsiteX2" fmla="*/ 2739349 w 2739349"/>
                  <a:gd name="connsiteY2" fmla="*/ 852055 h 2576945"/>
                  <a:gd name="connsiteX3" fmla="*/ 1345 w 2739349"/>
                  <a:gd name="connsiteY3" fmla="*/ 0 h 257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9349" h="2576945">
                    <a:moveTo>
                      <a:pt x="1345" y="0"/>
                    </a:moveTo>
                    <a:cubicBezTo>
                      <a:pt x="-29828" y="1310986"/>
                      <a:pt x="484522" y="1972540"/>
                      <a:pt x="1154735" y="2576945"/>
                    </a:cubicBezTo>
                    <a:cubicBezTo>
                      <a:pt x="2072599" y="2168237"/>
                      <a:pt x="2486503" y="1484168"/>
                      <a:pt x="2739349" y="852055"/>
                    </a:cubicBezTo>
                    <a:cubicBezTo>
                      <a:pt x="1343504" y="770660"/>
                      <a:pt x="664631" y="356754"/>
                      <a:pt x="1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4" name="Cerchio vuoto 53">
              <a:extLst>
                <a:ext uri="{FF2B5EF4-FFF2-40B4-BE49-F238E27FC236}">
                  <a16:creationId xmlns:a16="http://schemas.microsoft.com/office/drawing/2014/main" id="{69757395-A6C4-6901-D81B-C4FC34A8934F}"/>
                </a:ext>
              </a:extLst>
            </p:cNvPr>
            <p:cNvSpPr/>
            <p:nvPr/>
          </p:nvSpPr>
          <p:spPr>
            <a:xfrm>
              <a:off x="3063346" y="498342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9B7C71D5-12BD-0EC8-254B-3639D319A37A}"/>
              </a:ext>
            </a:extLst>
          </p:cNvPr>
          <p:cNvGrpSpPr/>
          <p:nvPr/>
        </p:nvGrpSpPr>
        <p:grpSpPr>
          <a:xfrm>
            <a:off x="948460" y="5883150"/>
            <a:ext cx="540000" cy="540000"/>
            <a:chOff x="5184214" y="4663605"/>
            <a:chExt cx="540000" cy="540000"/>
          </a:xfrm>
        </p:grpSpPr>
        <p:sp>
          <p:nvSpPr>
            <p:cNvPr id="80" name="Cerchio vuoto 79">
              <a:extLst>
                <a:ext uri="{FF2B5EF4-FFF2-40B4-BE49-F238E27FC236}">
                  <a16:creationId xmlns:a16="http://schemas.microsoft.com/office/drawing/2014/main" id="{130F69B1-25AC-E0CE-44F6-DD6E701EC5B9}"/>
                </a:ext>
              </a:extLst>
            </p:cNvPr>
            <p:cNvSpPr/>
            <p:nvPr/>
          </p:nvSpPr>
          <p:spPr>
            <a:xfrm>
              <a:off x="5184214" y="4663605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E8ECCEEA-FD48-F1F4-B725-840010BF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840" y="4693443"/>
              <a:ext cx="404054" cy="404054"/>
            </a:xfrm>
            <a:prstGeom prst="rect">
              <a:avLst/>
            </a:prstGeom>
            <a:noFill/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3C09D30-E044-3464-925B-5FAEAAFCA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97039A-ED34-4CED-80F1-EBC509297E8F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3" name="Rectangle 67">
            <a:extLst>
              <a:ext uri="{FF2B5EF4-FFF2-40B4-BE49-F238E27FC236}">
                <a16:creationId xmlns:a16="http://schemas.microsoft.com/office/drawing/2014/main" id="{86ABAB6D-7741-B929-C8C2-8813E4A08061}"/>
              </a:ext>
            </a:extLst>
          </p:cNvPr>
          <p:cNvSpPr/>
          <p:nvPr/>
        </p:nvSpPr>
        <p:spPr>
          <a:xfrm>
            <a:off x="417510" y="567143"/>
            <a:ext cx="7305096" cy="24509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">
            <a:extLst>
              <a:ext uri="{FF2B5EF4-FFF2-40B4-BE49-F238E27FC236}">
                <a16:creationId xmlns:a16="http://schemas.microsoft.com/office/drawing/2014/main" id="{BF9AF924-7E08-3A70-6181-D7B7A5EF463F}"/>
              </a:ext>
            </a:extLst>
          </p:cNvPr>
          <p:cNvSpPr txBox="1"/>
          <p:nvPr/>
        </p:nvSpPr>
        <p:spPr>
          <a:xfrm>
            <a:off x="417510" y="76200"/>
            <a:ext cx="626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err="1">
                <a:latin typeface="Montserrat Bold" pitchFamily="2" charset="0"/>
              </a:rPr>
              <a:t>Cariche</a:t>
            </a:r>
            <a:r>
              <a:rPr lang="en-US" sz="5400" b="1" spc="300" dirty="0">
                <a:latin typeface="Montserrat Bold" pitchFamily="2" charset="0"/>
              </a:rPr>
              <a:t> </a:t>
            </a:r>
            <a:r>
              <a:rPr lang="en-US" sz="5400" b="1" spc="300" dirty="0" err="1">
                <a:latin typeface="Montserrat Bold" pitchFamily="2" charset="0"/>
              </a:rPr>
              <a:t>sociali</a:t>
            </a:r>
            <a:endParaRPr lang="it-IT" sz="3600" b="1" spc="300" dirty="0">
              <a:latin typeface="Montserrat Bold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FFD275-87ED-0594-F59D-4ECEE0133885}"/>
              </a:ext>
            </a:extLst>
          </p:cNvPr>
          <p:cNvGrpSpPr/>
          <p:nvPr/>
        </p:nvGrpSpPr>
        <p:grpSpPr>
          <a:xfrm>
            <a:off x="1721036" y="6238943"/>
            <a:ext cx="540000" cy="540000"/>
            <a:chOff x="2496823" y="6221220"/>
            <a:chExt cx="540000" cy="540000"/>
          </a:xfrm>
        </p:grpSpPr>
        <p:sp>
          <p:nvSpPr>
            <p:cNvPr id="46" name="Cerchio vuoto 98">
              <a:extLst>
                <a:ext uri="{FF2B5EF4-FFF2-40B4-BE49-F238E27FC236}">
                  <a16:creationId xmlns:a16="http://schemas.microsoft.com/office/drawing/2014/main" id="{A0E55708-A4D7-E63A-4D76-F6790E325E82}"/>
                </a:ext>
              </a:extLst>
            </p:cNvPr>
            <p:cNvSpPr/>
            <p:nvPr/>
          </p:nvSpPr>
          <p:spPr>
            <a:xfrm>
              <a:off x="2496823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A5D0E4E-D2F2-179F-9EF7-7C30EE26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275" y="6293656"/>
              <a:ext cx="377773" cy="377773"/>
            </a:xfrm>
            <a:prstGeom prst="rect">
              <a:avLst/>
            </a:prstGeom>
          </p:spPr>
        </p:pic>
      </p:grpSp>
      <p:grpSp>
        <p:nvGrpSpPr>
          <p:cNvPr id="49" name="Gruppo 68">
            <a:extLst>
              <a:ext uri="{FF2B5EF4-FFF2-40B4-BE49-F238E27FC236}">
                <a16:creationId xmlns:a16="http://schemas.microsoft.com/office/drawing/2014/main" id="{50E71A10-880A-86E0-5129-C560CA71F9F3}"/>
              </a:ext>
            </a:extLst>
          </p:cNvPr>
          <p:cNvGrpSpPr/>
          <p:nvPr/>
        </p:nvGrpSpPr>
        <p:grpSpPr>
          <a:xfrm>
            <a:off x="2496823" y="6221220"/>
            <a:ext cx="540000" cy="540000"/>
            <a:chOff x="4544166" y="5203607"/>
            <a:chExt cx="540000" cy="540000"/>
          </a:xfrm>
        </p:grpSpPr>
        <p:sp>
          <p:nvSpPr>
            <p:cNvPr id="50" name="Cerchio vuoto 69">
              <a:extLst>
                <a:ext uri="{FF2B5EF4-FFF2-40B4-BE49-F238E27FC236}">
                  <a16:creationId xmlns:a16="http://schemas.microsoft.com/office/drawing/2014/main" id="{7F65E3F0-C08D-04C6-46BB-2EDBDE90B8C4}"/>
                </a:ext>
              </a:extLst>
            </p:cNvPr>
            <p:cNvSpPr/>
            <p:nvPr/>
          </p:nvSpPr>
          <p:spPr>
            <a:xfrm>
              <a:off x="4544166" y="5203607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DDB58B71-B53F-916B-D889-5955D091F4AA}"/>
                </a:ext>
              </a:extLst>
            </p:cNvPr>
            <p:cNvGrpSpPr/>
            <p:nvPr/>
          </p:nvGrpSpPr>
          <p:grpSpPr>
            <a:xfrm>
              <a:off x="4592090" y="5370014"/>
              <a:ext cx="444152" cy="207187"/>
              <a:chOff x="1069511" y="1351370"/>
              <a:chExt cx="10052974" cy="4294409"/>
            </a:xfrm>
            <a:solidFill>
              <a:srgbClr val="232323"/>
            </a:solidFill>
          </p:grpSpPr>
          <p:sp>
            <p:nvSpPr>
              <p:cNvPr id="73" name="Rettangolo 71">
                <a:extLst>
                  <a:ext uri="{FF2B5EF4-FFF2-40B4-BE49-F238E27FC236}">
                    <a16:creationId xmlns:a16="http://schemas.microsoft.com/office/drawing/2014/main" id="{D6616002-A78B-E557-F98D-55C09E326654}"/>
                  </a:ext>
                </a:extLst>
              </p:cNvPr>
              <p:cNvSpPr/>
              <p:nvPr/>
            </p:nvSpPr>
            <p:spPr>
              <a:xfrm>
                <a:off x="1069512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72">
                <a:extLst>
                  <a:ext uri="{FF2B5EF4-FFF2-40B4-BE49-F238E27FC236}">
                    <a16:creationId xmlns:a16="http://schemas.microsoft.com/office/drawing/2014/main" id="{73EC2472-C642-CD65-5A39-7E6A5E2D7FD9}"/>
                  </a:ext>
                </a:extLst>
              </p:cNvPr>
              <p:cNvSpPr/>
              <p:nvPr/>
            </p:nvSpPr>
            <p:spPr>
              <a:xfrm>
                <a:off x="6260536" y="4367237"/>
                <a:ext cx="4861949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87">
                <a:extLst>
                  <a:ext uri="{FF2B5EF4-FFF2-40B4-BE49-F238E27FC236}">
                    <a16:creationId xmlns:a16="http://schemas.microsoft.com/office/drawing/2014/main" id="{B749B56B-CE69-BC14-7FD0-D23096A9237C}"/>
                  </a:ext>
                </a:extLst>
              </p:cNvPr>
              <p:cNvSpPr/>
              <p:nvPr/>
            </p:nvSpPr>
            <p:spPr>
              <a:xfrm>
                <a:off x="9253225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88">
                <a:extLst>
                  <a:ext uri="{FF2B5EF4-FFF2-40B4-BE49-F238E27FC236}">
                    <a16:creationId xmlns:a16="http://schemas.microsoft.com/office/drawing/2014/main" id="{B7961086-4767-CDAE-E7E3-E51A6A974990}"/>
                  </a:ext>
                </a:extLst>
              </p:cNvPr>
              <p:cNvSpPr/>
              <p:nvPr/>
            </p:nvSpPr>
            <p:spPr>
              <a:xfrm>
                <a:off x="1069511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9">
                <a:extLst>
                  <a:ext uri="{FF2B5EF4-FFF2-40B4-BE49-F238E27FC236}">
                    <a16:creationId xmlns:a16="http://schemas.microsoft.com/office/drawing/2014/main" id="{2BB564C6-73D0-BBAD-8DAE-6B70C0DD9C8F}"/>
                  </a:ext>
                </a:extLst>
              </p:cNvPr>
              <p:cNvSpPr/>
              <p:nvPr/>
            </p:nvSpPr>
            <p:spPr>
              <a:xfrm>
                <a:off x="5161368" y="1351370"/>
                <a:ext cx="1869260" cy="275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90">
                <a:extLst>
                  <a:ext uri="{FF2B5EF4-FFF2-40B4-BE49-F238E27FC236}">
                    <a16:creationId xmlns:a16="http://schemas.microsoft.com/office/drawing/2014/main" id="{701C22AF-F3A8-07C9-4653-457C01780492}"/>
                  </a:ext>
                </a:extLst>
              </p:cNvPr>
              <p:cNvSpPr/>
              <p:nvPr/>
            </p:nvSpPr>
            <p:spPr>
              <a:xfrm>
                <a:off x="3127572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91">
                <a:extLst>
                  <a:ext uri="{FF2B5EF4-FFF2-40B4-BE49-F238E27FC236}">
                    <a16:creationId xmlns:a16="http://schemas.microsoft.com/office/drawing/2014/main" id="{5B436709-1F65-74FC-E169-C6A2514819EB}"/>
                  </a:ext>
                </a:extLst>
              </p:cNvPr>
              <p:cNvSpPr/>
              <p:nvPr/>
            </p:nvSpPr>
            <p:spPr>
              <a:xfrm>
                <a:off x="3127573" y="2832213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92">
                <a:extLst>
                  <a:ext uri="{FF2B5EF4-FFF2-40B4-BE49-F238E27FC236}">
                    <a16:creationId xmlns:a16="http://schemas.microsoft.com/office/drawing/2014/main" id="{FA3FB8A7-0B6B-7CAD-15DA-1583EF90591A}"/>
                  </a:ext>
                </a:extLst>
              </p:cNvPr>
              <p:cNvSpPr/>
              <p:nvPr/>
            </p:nvSpPr>
            <p:spPr>
              <a:xfrm>
                <a:off x="7195166" y="1351371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93">
                <a:extLst>
                  <a:ext uri="{FF2B5EF4-FFF2-40B4-BE49-F238E27FC236}">
                    <a16:creationId xmlns:a16="http://schemas.microsoft.com/office/drawing/2014/main" id="{1568FFEA-1D47-E5F2-6143-88929A21E177}"/>
                  </a:ext>
                </a:extLst>
              </p:cNvPr>
              <p:cNvSpPr/>
              <p:nvPr/>
            </p:nvSpPr>
            <p:spPr>
              <a:xfrm>
                <a:off x="7195167" y="2832212"/>
                <a:ext cx="1869260" cy="12785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aphicFrame>
        <p:nvGraphicFramePr>
          <p:cNvPr id="37" name="Diagramma 4">
            <a:extLst>
              <a:ext uri="{FF2B5EF4-FFF2-40B4-BE49-F238E27FC236}">
                <a16:creationId xmlns:a16="http://schemas.microsoft.com/office/drawing/2014/main" id="{EBF43A2D-F2AD-17BF-5485-7244D550A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775470"/>
              </p:ext>
            </p:extLst>
          </p:nvPr>
        </p:nvGraphicFramePr>
        <p:xfrm>
          <a:off x="365236" y="1131160"/>
          <a:ext cx="11461527" cy="541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C5A3C65F-D2BE-E54F-7E4C-391D8E7B4E8E}"/>
              </a:ext>
            </a:extLst>
          </p:cNvPr>
          <p:cNvGrpSpPr/>
          <p:nvPr/>
        </p:nvGrpSpPr>
        <p:grpSpPr>
          <a:xfrm>
            <a:off x="-121493" y="974253"/>
            <a:ext cx="4330755" cy="1864800"/>
            <a:chOff x="-121493" y="964129"/>
            <a:chExt cx="4330755" cy="1864800"/>
          </a:xfrm>
        </p:grpSpPr>
        <p:pic>
          <p:nvPicPr>
            <p:cNvPr id="8" name="Picture 7" descr="A person with a mustache&#10;&#10;Description automatically generated with medium confidence">
              <a:extLst>
                <a:ext uri="{FF2B5EF4-FFF2-40B4-BE49-F238E27FC236}">
                  <a16:creationId xmlns:a16="http://schemas.microsoft.com/office/drawing/2014/main" id="{4A473683-A47F-7C98-F4EC-D2E01FD4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036" y="964129"/>
              <a:ext cx="1948226" cy="18648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7C70DA-BFD8-30BD-4967-57312B6F42AE}"/>
                </a:ext>
              </a:extLst>
            </p:cNvPr>
            <p:cNvSpPr txBox="1"/>
            <p:nvPr/>
          </p:nvSpPr>
          <p:spPr>
            <a:xfrm>
              <a:off x="340332" y="1887777"/>
              <a:ext cx="19944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sz="2400">
                  <a:latin typeface="Montserrat SemiBold" pitchFamily="2" charset="0"/>
                </a:rPr>
                <a:t>Presidente </a:t>
              </a:r>
            </a:p>
            <a:p>
              <a:pPr algn="r"/>
              <a:r>
                <a:rPr lang="it-IT"/>
                <a:t>dal 29 aprile 2022 </a:t>
              </a: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8B47AFB5-DB50-983E-518B-0B2218124E21}"/>
                </a:ext>
              </a:extLst>
            </p:cNvPr>
            <p:cNvSpPr txBox="1"/>
            <p:nvPr/>
          </p:nvSpPr>
          <p:spPr>
            <a:xfrm>
              <a:off x="-121493" y="1091165"/>
              <a:ext cx="2377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400">
                  <a:solidFill>
                    <a:schemeClr val="accent2"/>
                  </a:solidFill>
                  <a:latin typeface="Montserrat SemiBold" pitchFamily="2" charset="0"/>
                </a:rPr>
                <a:t>Giampiero Massolo</a:t>
              </a:r>
              <a:endParaRPr lang="it-IT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CFF2CDA-A26C-FAE6-8A1D-F9C7C19B7A43}"/>
              </a:ext>
            </a:extLst>
          </p:cNvPr>
          <p:cNvGrpSpPr/>
          <p:nvPr/>
        </p:nvGrpSpPr>
        <p:grpSpPr>
          <a:xfrm>
            <a:off x="7982740" y="926469"/>
            <a:ext cx="4209260" cy="1912584"/>
            <a:chOff x="7982740" y="916345"/>
            <a:chExt cx="4209260" cy="1912584"/>
          </a:xfrm>
        </p:grpSpPr>
        <p:pic>
          <p:nvPicPr>
            <p:cNvPr id="6" name="Picture 5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DB29F319-499E-18F4-216F-0DB7EDA4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740" y="964573"/>
              <a:ext cx="1493039" cy="1864356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EAEEC6-A7C1-7A31-3726-0D757330C77E}"/>
                </a:ext>
              </a:extLst>
            </p:cNvPr>
            <p:cNvSpPr txBox="1"/>
            <p:nvPr/>
          </p:nvSpPr>
          <p:spPr>
            <a:xfrm>
              <a:off x="9475780" y="1682717"/>
              <a:ext cx="27162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>
                  <a:latin typeface="Montserrat SemiBold" pitchFamily="2" charset="0"/>
                </a:rPr>
                <a:t>CEO e direttore generale </a:t>
              </a:r>
            </a:p>
            <a:p>
              <a:r>
                <a:rPr lang="it-IT"/>
                <a:t>da gennaio 2020</a:t>
              </a:r>
            </a:p>
          </p:txBody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BAB2C538-FD39-0323-5FB4-424508620D8C}"/>
                </a:ext>
              </a:extLst>
            </p:cNvPr>
            <p:cNvSpPr txBox="1"/>
            <p:nvPr/>
          </p:nvSpPr>
          <p:spPr>
            <a:xfrm>
              <a:off x="9481250" y="916345"/>
              <a:ext cx="2377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>
                  <a:solidFill>
                    <a:schemeClr val="accent2"/>
                  </a:solidFill>
                  <a:latin typeface="Montserrat SemiBold" pitchFamily="2" charset="0"/>
                </a:rPr>
                <a:t>Carlo Bertazzo</a:t>
              </a:r>
              <a:endParaRPr lang="it-IT">
                <a:solidFill>
                  <a:schemeClr val="accent2"/>
                </a:solidFill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6CFDEA18-B5D1-0B2A-C3A1-A694359A450C}"/>
              </a:ext>
            </a:extLst>
          </p:cNvPr>
          <p:cNvGrpSpPr/>
          <p:nvPr/>
        </p:nvGrpSpPr>
        <p:grpSpPr>
          <a:xfrm>
            <a:off x="3272609" y="6221220"/>
            <a:ext cx="540000" cy="540000"/>
            <a:chOff x="3272609" y="6221220"/>
            <a:chExt cx="540000" cy="540000"/>
          </a:xfrm>
        </p:grpSpPr>
        <p:sp>
          <p:nvSpPr>
            <p:cNvPr id="63" name="Cerchio vuoto 97">
              <a:extLst>
                <a:ext uri="{FF2B5EF4-FFF2-40B4-BE49-F238E27FC236}">
                  <a16:creationId xmlns:a16="http://schemas.microsoft.com/office/drawing/2014/main" id="{EAC2FD19-56D9-6C30-2017-E07125CCDC3E}"/>
                </a:ext>
              </a:extLst>
            </p:cNvPr>
            <p:cNvSpPr/>
            <p:nvPr/>
          </p:nvSpPr>
          <p:spPr>
            <a:xfrm>
              <a:off x="3272609" y="6221220"/>
              <a:ext cx="540000" cy="540000"/>
            </a:xfrm>
            <a:prstGeom prst="donut">
              <a:avLst>
                <a:gd name="adj" fmla="val 339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64" name="Immagine 63">
              <a:extLst>
                <a:ext uri="{FF2B5EF4-FFF2-40B4-BE49-F238E27FC236}">
                  <a16:creationId xmlns:a16="http://schemas.microsoft.com/office/drawing/2014/main" id="{901A0A32-5B1B-42E2-2D18-5B6EDE86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85" y="6260589"/>
              <a:ext cx="458648" cy="45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9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decel="9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9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Graphic spid="37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Variante Atlantia">
      <a:dk1>
        <a:srgbClr val="232323"/>
      </a:dk1>
      <a:lt1>
        <a:sysClr val="window" lastClr="FFFFFF"/>
      </a:lt1>
      <a:dk2>
        <a:srgbClr val="232323"/>
      </a:dk2>
      <a:lt2>
        <a:srgbClr val="FFFFFF"/>
      </a:lt2>
      <a:accent1>
        <a:srgbClr val="DADADA"/>
      </a:accent1>
      <a:accent2>
        <a:srgbClr val="005FAA"/>
      </a:accent2>
      <a:accent3>
        <a:srgbClr val="007FE0"/>
      </a:accent3>
      <a:accent4>
        <a:srgbClr val="47C8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1302</Words>
  <Application>Microsoft Office PowerPoint</Application>
  <PresentationFormat>Widescreen</PresentationFormat>
  <Paragraphs>542</Paragraphs>
  <Slides>27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0" baseType="lpstr">
      <vt:lpstr>Montserrat Medium</vt:lpstr>
      <vt:lpstr>Montserrat Bold</vt:lpstr>
      <vt:lpstr>Crimson Pro</vt:lpstr>
      <vt:lpstr>Montserrat Black</vt:lpstr>
      <vt:lpstr>Arial</vt:lpstr>
      <vt:lpstr>Calibri</vt:lpstr>
      <vt:lpstr>Mont Heavy DEMO</vt:lpstr>
      <vt:lpstr>Montserrat ExtraBold</vt:lpstr>
      <vt:lpstr>Montserrat</vt:lpstr>
      <vt:lpstr>Calibri Light</vt:lpstr>
      <vt:lpstr>Crimson Pro Medium</vt:lpstr>
      <vt:lpstr>Montserrat SemiBold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Gianmaria Saggini</dc:creator>
  <cp:lastModifiedBy>Gianmaria Saggini</cp:lastModifiedBy>
  <cp:revision>2</cp:revision>
  <dcterms:created xsi:type="dcterms:W3CDTF">2022-03-28T14:52:47Z</dcterms:created>
  <dcterms:modified xsi:type="dcterms:W3CDTF">2022-07-29T09:03:29Z</dcterms:modified>
</cp:coreProperties>
</file>